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 id="2147484025" r:id="rId31"/>
    <p:sldMasterId id="2147484038" r:id="rId32"/>
    <p:sldMasterId id="2147484051" r:id="rId33"/>
    <p:sldMasterId id="2147484064" r:id="rId34"/>
    <p:sldMasterId id="2147484077" r:id="rId35"/>
    <p:sldMasterId id="2147484090" r:id="rId36"/>
    <p:sldMasterId id="2147484103" r:id="rId37"/>
    <p:sldMasterId id="2147484116" r:id="rId38"/>
  </p:sldMasterIdLst>
  <p:sldIdLst>
    <p:sldId id="260" r:id="rId39"/>
    <p:sldId id="312" r:id="rId40"/>
    <p:sldId id="313" r:id="rId41"/>
    <p:sldId id="351" r:id="rId42"/>
    <p:sldId id="315" r:id="rId43"/>
    <p:sldId id="320" r:id="rId44"/>
    <p:sldId id="390" r:id="rId45"/>
    <p:sldId id="392" r:id="rId46"/>
    <p:sldId id="391" r:id="rId47"/>
    <p:sldId id="393" r:id="rId48"/>
    <p:sldId id="402" r:id="rId49"/>
    <p:sldId id="401" r:id="rId50"/>
    <p:sldId id="394" r:id="rId51"/>
    <p:sldId id="404" r:id="rId52"/>
    <p:sldId id="403" r:id="rId53"/>
    <p:sldId id="395" r:id="rId54"/>
    <p:sldId id="396" r:id="rId55"/>
    <p:sldId id="397" r:id="rId56"/>
    <p:sldId id="398" r:id="rId57"/>
    <p:sldId id="406" r:id="rId58"/>
    <p:sldId id="407" r:id="rId59"/>
    <p:sldId id="408" r:id="rId60"/>
    <p:sldId id="409" r:id="rId61"/>
    <p:sldId id="405" r:id="rId62"/>
    <p:sldId id="399" r:id="rId63"/>
    <p:sldId id="400" r:id="rId64"/>
    <p:sldId id="410" r:id="rId65"/>
    <p:sldId id="412" r:id="rId66"/>
    <p:sldId id="413" r:id="rId67"/>
    <p:sldId id="414" r:id="rId68"/>
    <p:sldId id="419" r:id="rId69"/>
    <p:sldId id="420" r:id="rId70"/>
    <p:sldId id="421" r:id="rId71"/>
    <p:sldId id="422" r:id="rId72"/>
    <p:sldId id="415" r:id="rId73"/>
    <p:sldId id="416" r:id="rId74"/>
    <p:sldId id="417" r:id="rId75"/>
    <p:sldId id="418" r:id="rId76"/>
    <p:sldId id="423" r:id="rId77"/>
    <p:sldId id="427" r:id="rId78"/>
    <p:sldId id="424" r:id="rId79"/>
    <p:sldId id="425" r:id="rId80"/>
    <p:sldId id="426" r:id="rId81"/>
    <p:sldId id="336" r:id="rId82"/>
    <p:sldId id="428" r:id="rId83"/>
    <p:sldId id="310" r:id="rId84"/>
  </p:sldIdLst>
  <p:sldSz cx="9144000" cy="6858000" type="screen4x3"/>
  <p:notesSz cx="6858000" cy="9144000"/>
  <p:custDataLst>
    <p:tags r:id="rId88"/>
  </p:custDataLst>
  <p:defaultTextStyle>
    <a:defPPr>
      <a:defRPr lang="en-US"/>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2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00FF99"/>
    <a:srgbClr val="006699"/>
    <a:srgbClr val="9900CC"/>
    <a:srgbClr val="FF5050"/>
    <a:srgbClr val="009900"/>
    <a:srgbClr val="0000FF"/>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9"/>
    <p:restoredTop sz="94580"/>
  </p:normalViewPr>
  <p:slideViewPr>
    <p:cSldViewPr showGuides="1">
      <p:cViewPr>
        <p:scale>
          <a:sx n="75" d="100"/>
          <a:sy n="75" d="100"/>
        </p:scale>
        <p:origin x="-624" y="-330"/>
      </p:cViewPr>
      <p:guideLst>
        <p:guide orient="horz" pos="2124"/>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8" Type="http://schemas.openxmlformats.org/officeDocument/2006/relationships/tags" Target="tags/tag54.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46.xml"/><Relationship Id="rId83" Type="http://schemas.openxmlformats.org/officeDocument/2006/relationships/slide" Target="slides/slide45.xml"/><Relationship Id="rId82" Type="http://schemas.openxmlformats.org/officeDocument/2006/relationships/slide" Target="slides/slide44.xml"/><Relationship Id="rId81" Type="http://schemas.openxmlformats.org/officeDocument/2006/relationships/slide" Target="slides/slide43.xml"/><Relationship Id="rId80" Type="http://schemas.openxmlformats.org/officeDocument/2006/relationships/slide" Target="slides/slide42.xml"/><Relationship Id="rId8" Type="http://schemas.openxmlformats.org/officeDocument/2006/relationships/slideMaster" Target="slideMasters/slideMaster7.xml"/><Relationship Id="rId79" Type="http://schemas.openxmlformats.org/officeDocument/2006/relationships/slide" Target="slides/slide41.xml"/><Relationship Id="rId78" Type="http://schemas.openxmlformats.org/officeDocument/2006/relationships/slide" Target="slides/slide40.xml"/><Relationship Id="rId77" Type="http://schemas.openxmlformats.org/officeDocument/2006/relationships/slide" Target="slides/slide39.xml"/><Relationship Id="rId76" Type="http://schemas.openxmlformats.org/officeDocument/2006/relationships/slide" Target="slides/slide38.xml"/><Relationship Id="rId75" Type="http://schemas.openxmlformats.org/officeDocument/2006/relationships/slide" Target="slides/slide37.xml"/><Relationship Id="rId74" Type="http://schemas.openxmlformats.org/officeDocument/2006/relationships/slide" Target="slides/slide36.xml"/><Relationship Id="rId73" Type="http://schemas.openxmlformats.org/officeDocument/2006/relationships/slide" Target="slides/slide35.xml"/><Relationship Id="rId72" Type="http://schemas.openxmlformats.org/officeDocument/2006/relationships/slide" Target="slides/slide34.xml"/><Relationship Id="rId71" Type="http://schemas.openxmlformats.org/officeDocument/2006/relationships/slide" Target="slides/slide33.xml"/><Relationship Id="rId70" Type="http://schemas.openxmlformats.org/officeDocument/2006/relationships/slide" Target="slides/slide32.xml"/><Relationship Id="rId7" Type="http://schemas.openxmlformats.org/officeDocument/2006/relationships/slideMaster" Target="slideMasters/slideMaster6.xml"/><Relationship Id="rId69" Type="http://schemas.openxmlformats.org/officeDocument/2006/relationships/slide" Target="slides/slide31.xml"/><Relationship Id="rId68" Type="http://schemas.openxmlformats.org/officeDocument/2006/relationships/slide" Target="slides/slide30.xml"/><Relationship Id="rId67" Type="http://schemas.openxmlformats.org/officeDocument/2006/relationships/slide" Target="slides/slide29.xml"/><Relationship Id="rId66" Type="http://schemas.openxmlformats.org/officeDocument/2006/relationships/slide" Target="slides/slide28.xml"/><Relationship Id="rId65" Type="http://schemas.openxmlformats.org/officeDocument/2006/relationships/slide" Target="slides/slide27.xml"/><Relationship Id="rId64" Type="http://schemas.openxmlformats.org/officeDocument/2006/relationships/slide" Target="slides/slide26.xml"/><Relationship Id="rId63" Type="http://schemas.openxmlformats.org/officeDocument/2006/relationships/slide" Target="slides/slide25.xml"/><Relationship Id="rId62" Type="http://schemas.openxmlformats.org/officeDocument/2006/relationships/slide" Target="slides/slide24.xml"/><Relationship Id="rId61" Type="http://schemas.openxmlformats.org/officeDocument/2006/relationships/slide" Target="slides/slide23.xml"/><Relationship Id="rId60" Type="http://schemas.openxmlformats.org/officeDocument/2006/relationships/slide" Target="slides/slide22.xml"/><Relationship Id="rId6" Type="http://schemas.openxmlformats.org/officeDocument/2006/relationships/slideMaster" Target="slideMasters/slideMaster5.xml"/><Relationship Id="rId59" Type="http://schemas.openxmlformats.org/officeDocument/2006/relationships/slide" Target="slides/slide21.xml"/><Relationship Id="rId58" Type="http://schemas.openxmlformats.org/officeDocument/2006/relationships/slide" Target="slides/slide20.xml"/><Relationship Id="rId57" Type="http://schemas.openxmlformats.org/officeDocument/2006/relationships/slide" Target="slides/slide19.xml"/><Relationship Id="rId56" Type="http://schemas.openxmlformats.org/officeDocument/2006/relationships/slide" Target="slides/slide18.xml"/><Relationship Id="rId55" Type="http://schemas.openxmlformats.org/officeDocument/2006/relationships/slide" Target="slides/slide17.xml"/><Relationship Id="rId54" Type="http://schemas.openxmlformats.org/officeDocument/2006/relationships/slide" Target="slides/slide16.xml"/><Relationship Id="rId53" Type="http://schemas.openxmlformats.org/officeDocument/2006/relationships/slide" Target="slides/slide15.xml"/><Relationship Id="rId52" Type="http://schemas.openxmlformats.org/officeDocument/2006/relationships/slide" Target="slides/slide14.xml"/><Relationship Id="rId51" Type="http://schemas.openxmlformats.org/officeDocument/2006/relationships/slide" Target="slides/slide13.xml"/><Relationship Id="rId50" Type="http://schemas.openxmlformats.org/officeDocument/2006/relationships/slide" Target="slides/slide12.xml"/><Relationship Id="rId5" Type="http://schemas.openxmlformats.org/officeDocument/2006/relationships/slideMaster" Target="slideMasters/slideMaster4.xml"/><Relationship Id="rId49" Type="http://schemas.openxmlformats.org/officeDocument/2006/relationships/slide" Target="slides/slide11.xml"/><Relationship Id="rId48" Type="http://schemas.openxmlformats.org/officeDocument/2006/relationships/slide" Target="slides/slide10.xml"/><Relationship Id="rId47" Type="http://schemas.openxmlformats.org/officeDocument/2006/relationships/slide" Target="slides/slide9.xml"/><Relationship Id="rId46" Type="http://schemas.openxmlformats.org/officeDocument/2006/relationships/slide" Target="slides/slide8.xml"/><Relationship Id="rId45" Type="http://schemas.openxmlformats.org/officeDocument/2006/relationships/slide" Target="slides/slide7.xml"/><Relationship Id="rId44" Type="http://schemas.openxmlformats.org/officeDocument/2006/relationships/slide" Target="slides/slide6.xml"/><Relationship Id="rId43" Type="http://schemas.openxmlformats.org/officeDocument/2006/relationships/slide" Target="slides/slide5.xml"/><Relationship Id="rId42" Type="http://schemas.openxmlformats.org/officeDocument/2006/relationships/slide" Target="slides/slide4.xml"/><Relationship Id="rId41" Type="http://schemas.openxmlformats.org/officeDocument/2006/relationships/slide" Target="slides/slide3.xml"/><Relationship Id="rId40" Type="http://schemas.openxmlformats.org/officeDocument/2006/relationships/slide" Target="slides/slide2.xml"/><Relationship Id="rId4" Type="http://schemas.openxmlformats.org/officeDocument/2006/relationships/slideMaster" Target="slideMasters/slideMaster3.xml"/><Relationship Id="rId39" Type="http://schemas.openxmlformats.org/officeDocument/2006/relationships/slide" Target="slides/slide1.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4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4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17.xml"/><Relationship Id="rId8" Type="http://schemas.openxmlformats.org/officeDocument/2006/relationships/slideLayout" Target="../slideLayouts/slideLayout116.xml"/><Relationship Id="rId7" Type="http://schemas.openxmlformats.org/officeDocument/2006/relationships/slideLayout" Target="../slideLayouts/slideLayout115.xml"/><Relationship Id="rId6" Type="http://schemas.openxmlformats.org/officeDocument/2006/relationships/slideLayout" Target="../slideLayouts/slideLayout114.xml"/><Relationship Id="rId5" Type="http://schemas.openxmlformats.org/officeDocument/2006/relationships/slideLayout" Target="../slideLayouts/slideLayout113.xml"/><Relationship Id="rId4" Type="http://schemas.openxmlformats.org/officeDocument/2006/relationships/slideLayout" Target="../slideLayouts/slideLayout112.xml"/><Relationship Id="rId3" Type="http://schemas.openxmlformats.org/officeDocument/2006/relationships/slideLayout" Target="../slideLayouts/slideLayout111.xml"/><Relationship Id="rId2" Type="http://schemas.openxmlformats.org/officeDocument/2006/relationships/slideLayout" Target="../slideLayouts/slideLayout110.xml"/><Relationship Id="rId15" Type="http://schemas.openxmlformats.org/officeDocument/2006/relationships/theme" Target="../theme/theme10.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20.xml"/><Relationship Id="rId11" Type="http://schemas.openxmlformats.org/officeDocument/2006/relationships/slideLayout" Target="../slideLayouts/slideLayout119.xml"/><Relationship Id="rId10" Type="http://schemas.openxmlformats.org/officeDocument/2006/relationships/slideLayout" Target="../slideLayouts/slideLayout118.xml"/><Relationship Id="rId1"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5" Type="http://schemas.openxmlformats.org/officeDocument/2006/relationships/theme" Target="../theme/theme11.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32.xml"/><Relationship Id="rId11" Type="http://schemas.openxmlformats.org/officeDocument/2006/relationships/slideLayout" Target="../slideLayouts/slideLayout131.xml"/><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5" Type="http://schemas.openxmlformats.org/officeDocument/2006/relationships/theme" Target="../theme/theme12.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44.xml"/><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53.xml"/><Relationship Id="rId8" Type="http://schemas.openxmlformats.org/officeDocument/2006/relationships/slideLayout" Target="../slideLayouts/slideLayout152.xml"/><Relationship Id="rId7" Type="http://schemas.openxmlformats.org/officeDocument/2006/relationships/slideLayout" Target="../slideLayouts/slideLayout151.xml"/><Relationship Id="rId6" Type="http://schemas.openxmlformats.org/officeDocument/2006/relationships/slideLayout" Target="../slideLayouts/slideLayout150.xml"/><Relationship Id="rId5" Type="http://schemas.openxmlformats.org/officeDocument/2006/relationships/slideLayout" Target="../slideLayouts/slideLayout149.xml"/><Relationship Id="rId4" Type="http://schemas.openxmlformats.org/officeDocument/2006/relationships/slideLayout" Target="../slideLayouts/slideLayout148.xml"/><Relationship Id="rId3" Type="http://schemas.openxmlformats.org/officeDocument/2006/relationships/slideLayout" Target="../slideLayouts/slideLayout147.xml"/><Relationship Id="rId2" Type="http://schemas.openxmlformats.org/officeDocument/2006/relationships/slideLayout" Target="../slideLayouts/slideLayout146.xml"/><Relationship Id="rId15" Type="http://schemas.openxmlformats.org/officeDocument/2006/relationships/theme" Target="../theme/theme13.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56.xml"/><Relationship Id="rId11" Type="http://schemas.openxmlformats.org/officeDocument/2006/relationships/slideLayout" Target="../slideLayouts/slideLayout155.xml"/><Relationship Id="rId10" Type="http://schemas.openxmlformats.org/officeDocument/2006/relationships/slideLayout" Target="../slideLayouts/slideLayout154.xml"/><Relationship Id="rId1"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65.xml"/><Relationship Id="rId8" Type="http://schemas.openxmlformats.org/officeDocument/2006/relationships/slideLayout" Target="../slideLayouts/slideLayout164.xml"/><Relationship Id="rId7" Type="http://schemas.openxmlformats.org/officeDocument/2006/relationships/slideLayout" Target="../slideLayouts/slideLayout163.xml"/><Relationship Id="rId6" Type="http://schemas.openxmlformats.org/officeDocument/2006/relationships/slideLayout" Target="../slideLayouts/slideLayout162.xml"/><Relationship Id="rId5" Type="http://schemas.openxmlformats.org/officeDocument/2006/relationships/slideLayout" Target="../slideLayouts/slideLayout161.xml"/><Relationship Id="rId4" Type="http://schemas.openxmlformats.org/officeDocument/2006/relationships/slideLayout" Target="../slideLayouts/slideLayout160.xml"/><Relationship Id="rId3" Type="http://schemas.openxmlformats.org/officeDocument/2006/relationships/slideLayout" Target="../slideLayouts/slideLayout159.xml"/><Relationship Id="rId2" Type="http://schemas.openxmlformats.org/officeDocument/2006/relationships/slideLayout" Target="../slideLayouts/slideLayout158.xml"/><Relationship Id="rId15" Type="http://schemas.openxmlformats.org/officeDocument/2006/relationships/theme" Target="../theme/theme14.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68.xml"/><Relationship Id="rId11" Type="http://schemas.openxmlformats.org/officeDocument/2006/relationships/slideLayout" Target="../slideLayouts/slideLayout167.xml"/><Relationship Id="rId10" Type="http://schemas.openxmlformats.org/officeDocument/2006/relationships/slideLayout" Target="../slideLayouts/slideLayout166.xml"/><Relationship Id="rId1" Type="http://schemas.openxmlformats.org/officeDocument/2006/relationships/slideLayout" Target="../slideLayouts/slideLayout157.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77.xml"/><Relationship Id="rId8" Type="http://schemas.openxmlformats.org/officeDocument/2006/relationships/slideLayout" Target="../slideLayouts/slideLayout176.xml"/><Relationship Id="rId7" Type="http://schemas.openxmlformats.org/officeDocument/2006/relationships/slideLayout" Target="../slideLayouts/slideLayout175.xml"/><Relationship Id="rId6" Type="http://schemas.openxmlformats.org/officeDocument/2006/relationships/slideLayout" Target="../slideLayouts/slideLayout174.xml"/><Relationship Id="rId5" Type="http://schemas.openxmlformats.org/officeDocument/2006/relationships/slideLayout" Target="../slideLayouts/slideLayout173.xml"/><Relationship Id="rId4" Type="http://schemas.openxmlformats.org/officeDocument/2006/relationships/slideLayout" Target="../slideLayouts/slideLayout172.xml"/><Relationship Id="rId3" Type="http://schemas.openxmlformats.org/officeDocument/2006/relationships/slideLayout" Target="../slideLayouts/slideLayout171.xml"/><Relationship Id="rId2" Type="http://schemas.openxmlformats.org/officeDocument/2006/relationships/slideLayout" Target="../slideLayouts/slideLayout170.xml"/><Relationship Id="rId15" Type="http://schemas.openxmlformats.org/officeDocument/2006/relationships/theme" Target="../theme/theme15.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80.xml"/><Relationship Id="rId11" Type="http://schemas.openxmlformats.org/officeDocument/2006/relationships/slideLayout" Target="../slideLayouts/slideLayout179.xml"/><Relationship Id="rId10" Type="http://schemas.openxmlformats.org/officeDocument/2006/relationships/slideLayout" Target="../slideLayouts/slideLayout178.xml"/><Relationship Id="rId1" Type="http://schemas.openxmlformats.org/officeDocument/2006/relationships/slideLayout" Target="../slideLayouts/slideLayout169.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89.xml"/><Relationship Id="rId8" Type="http://schemas.openxmlformats.org/officeDocument/2006/relationships/slideLayout" Target="../slideLayouts/slideLayout188.xml"/><Relationship Id="rId7" Type="http://schemas.openxmlformats.org/officeDocument/2006/relationships/slideLayout" Target="../slideLayouts/slideLayout187.xml"/><Relationship Id="rId6" Type="http://schemas.openxmlformats.org/officeDocument/2006/relationships/slideLayout" Target="../slideLayouts/slideLayout186.xml"/><Relationship Id="rId5" Type="http://schemas.openxmlformats.org/officeDocument/2006/relationships/slideLayout" Target="../slideLayouts/slideLayout185.xml"/><Relationship Id="rId4" Type="http://schemas.openxmlformats.org/officeDocument/2006/relationships/slideLayout" Target="../slideLayouts/slideLayout184.xml"/><Relationship Id="rId3" Type="http://schemas.openxmlformats.org/officeDocument/2006/relationships/slideLayout" Target="../slideLayouts/slideLayout183.xml"/><Relationship Id="rId2" Type="http://schemas.openxmlformats.org/officeDocument/2006/relationships/slideLayout" Target="../slideLayouts/slideLayout182.xml"/><Relationship Id="rId15" Type="http://schemas.openxmlformats.org/officeDocument/2006/relationships/theme" Target="../theme/theme16.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92.xml"/><Relationship Id="rId11" Type="http://schemas.openxmlformats.org/officeDocument/2006/relationships/slideLayout" Target="../slideLayouts/slideLayout191.xml"/><Relationship Id="rId10" Type="http://schemas.openxmlformats.org/officeDocument/2006/relationships/slideLayout" Target="../slideLayouts/slideLayout190.xml"/><Relationship Id="rId1" Type="http://schemas.openxmlformats.org/officeDocument/2006/relationships/slideLayout" Target="../slideLayouts/slideLayout18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01.xml"/><Relationship Id="rId8" Type="http://schemas.openxmlformats.org/officeDocument/2006/relationships/slideLayout" Target="../slideLayouts/slideLayout200.xml"/><Relationship Id="rId7" Type="http://schemas.openxmlformats.org/officeDocument/2006/relationships/slideLayout" Target="../slideLayouts/slideLayout199.xml"/><Relationship Id="rId6" Type="http://schemas.openxmlformats.org/officeDocument/2006/relationships/slideLayout" Target="../slideLayouts/slideLayout198.xml"/><Relationship Id="rId5" Type="http://schemas.openxmlformats.org/officeDocument/2006/relationships/slideLayout" Target="../slideLayouts/slideLayout197.xml"/><Relationship Id="rId4" Type="http://schemas.openxmlformats.org/officeDocument/2006/relationships/slideLayout" Target="../slideLayouts/slideLayout196.xml"/><Relationship Id="rId3" Type="http://schemas.openxmlformats.org/officeDocument/2006/relationships/slideLayout" Target="../slideLayouts/slideLayout195.xml"/><Relationship Id="rId2" Type="http://schemas.openxmlformats.org/officeDocument/2006/relationships/slideLayout" Target="../slideLayouts/slideLayout194.xml"/><Relationship Id="rId15" Type="http://schemas.openxmlformats.org/officeDocument/2006/relationships/theme" Target="../theme/theme17.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04.xml"/><Relationship Id="rId11" Type="http://schemas.openxmlformats.org/officeDocument/2006/relationships/slideLayout" Target="../slideLayouts/slideLayout203.xml"/><Relationship Id="rId10" Type="http://schemas.openxmlformats.org/officeDocument/2006/relationships/slideLayout" Target="../slideLayouts/slideLayout202.xml"/><Relationship Id="rId1" Type="http://schemas.openxmlformats.org/officeDocument/2006/relationships/slideLayout" Target="../slideLayouts/slideLayout193.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13.xml"/><Relationship Id="rId8" Type="http://schemas.openxmlformats.org/officeDocument/2006/relationships/slideLayout" Target="../slideLayouts/slideLayout212.xml"/><Relationship Id="rId7" Type="http://schemas.openxmlformats.org/officeDocument/2006/relationships/slideLayout" Target="../slideLayouts/slideLayout211.xml"/><Relationship Id="rId6" Type="http://schemas.openxmlformats.org/officeDocument/2006/relationships/slideLayout" Target="../slideLayouts/slideLayout210.xml"/><Relationship Id="rId5" Type="http://schemas.openxmlformats.org/officeDocument/2006/relationships/slideLayout" Target="../slideLayouts/slideLayout209.xml"/><Relationship Id="rId4" Type="http://schemas.openxmlformats.org/officeDocument/2006/relationships/slideLayout" Target="../slideLayouts/slideLayout208.xml"/><Relationship Id="rId3" Type="http://schemas.openxmlformats.org/officeDocument/2006/relationships/slideLayout" Target="../slideLayouts/slideLayout207.xml"/><Relationship Id="rId2" Type="http://schemas.openxmlformats.org/officeDocument/2006/relationships/slideLayout" Target="../slideLayouts/slideLayout206.xml"/><Relationship Id="rId15" Type="http://schemas.openxmlformats.org/officeDocument/2006/relationships/theme" Target="../theme/theme18.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16.xml"/><Relationship Id="rId11" Type="http://schemas.openxmlformats.org/officeDocument/2006/relationships/slideLayout" Target="../slideLayouts/slideLayout215.xml"/><Relationship Id="rId10" Type="http://schemas.openxmlformats.org/officeDocument/2006/relationships/slideLayout" Target="../slideLayouts/slideLayout214.xml"/><Relationship Id="rId1" Type="http://schemas.openxmlformats.org/officeDocument/2006/relationships/slideLayout" Target="../slideLayouts/slideLayout205.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25.xml"/><Relationship Id="rId8" Type="http://schemas.openxmlformats.org/officeDocument/2006/relationships/slideLayout" Target="../slideLayouts/slideLayout224.xml"/><Relationship Id="rId7" Type="http://schemas.openxmlformats.org/officeDocument/2006/relationships/slideLayout" Target="../slideLayouts/slideLayout223.xml"/><Relationship Id="rId6" Type="http://schemas.openxmlformats.org/officeDocument/2006/relationships/slideLayout" Target="../slideLayouts/slideLayout222.xml"/><Relationship Id="rId5" Type="http://schemas.openxmlformats.org/officeDocument/2006/relationships/slideLayout" Target="../slideLayouts/slideLayout221.xml"/><Relationship Id="rId4" Type="http://schemas.openxmlformats.org/officeDocument/2006/relationships/slideLayout" Target="../slideLayouts/slideLayout220.xml"/><Relationship Id="rId3" Type="http://schemas.openxmlformats.org/officeDocument/2006/relationships/slideLayout" Target="../slideLayouts/slideLayout219.xml"/><Relationship Id="rId2" Type="http://schemas.openxmlformats.org/officeDocument/2006/relationships/slideLayout" Target="../slideLayouts/slideLayout218.xml"/><Relationship Id="rId15" Type="http://schemas.openxmlformats.org/officeDocument/2006/relationships/theme" Target="../theme/theme19.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28.xml"/><Relationship Id="rId11" Type="http://schemas.openxmlformats.org/officeDocument/2006/relationships/slideLayout" Target="../slideLayouts/slideLayout227.xml"/><Relationship Id="rId10" Type="http://schemas.openxmlformats.org/officeDocument/2006/relationships/slideLayout" Target="../slideLayouts/slideLayout226.xml"/><Relationship Id="rId1"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37.xml"/><Relationship Id="rId8" Type="http://schemas.openxmlformats.org/officeDocument/2006/relationships/slideLayout" Target="../slideLayouts/slideLayout236.xml"/><Relationship Id="rId7" Type="http://schemas.openxmlformats.org/officeDocument/2006/relationships/slideLayout" Target="../slideLayouts/slideLayout235.xml"/><Relationship Id="rId6" Type="http://schemas.openxmlformats.org/officeDocument/2006/relationships/slideLayout" Target="../slideLayouts/slideLayout234.xml"/><Relationship Id="rId5" Type="http://schemas.openxmlformats.org/officeDocument/2006/relationships/slideLayout" Target="../slideLayouts/slideLayout233.xml"/><Relationship Id="rId4" Type="http://schemas.openxmlformats.org/officeDocument/2006/relationships/slideLayout" Target="../slideLayouts/slideLayout232.xml"/><Relationship Id="rId3" Type="http://schemas.openxmlformats.org/officeDocument/2006/relationships/slideLayout" Target="../slideLayouts/slideLayout231.xml"/><Relationship Id="rId2" Type="http://schemas.openxmlformats.org/officeDocument/2006/relationships/slideLayout" Target="../slideLayouts/slideLayout230.xml"/><Relationship Id="rId15" Type="http://schemas.openxmlformats.org/officeDocument/2006/relationships/theme" Target="../theme/theme20.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40.xml"/><Relationship Id="rId11" Type="http://schemas.openxmlformats.org/officeDocument/2006/relationships/slideLayout" Target="../slideLayouts/slideLayout239.xml"/><Relationship Id="rId10" Type="http://schemas.openxmlformats.org/officeDocument/2006/relationships/slideLayout" Target="../slideLayouts/slideLayout238.xml"/><Relationship Id="rId1" Type="http://schemas.openxmlformats.org/officeDocument/2006/relationships/slideLayout" Target="../slideLayouts/slideLayout229.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49.xml"/><Relationship Id="rId8" Type="http://schemas.openxmlformats.org/officeDocument/2006/relationships/slideLayout" Target="../slideLayouts/slideLayout248.xml"/><Relationship Id="rId7" Type="http://schemas.openxmlformats.org/officeDocument/2006/relationships/slideLayout" Target="../slideLayouts/slideLayout247.xml"/><Relationship Id="rId6" Type="http://schemas.openxmlformats.org/officeDocument/2006/relationships/slideLayout" Target="../slideLayouts/slideLayout246.xml"/><Relationship Id="rId5" Type="http://schemas.openxmlformats.org/officeDocument/2006/relationships/slideLayout" Target="../slideLayouts/slideLayout245.xml"/><Relationship Id="rId4" Type="http://schemas.openxmlformats.org/officeDocument/2006/relationships/slideLayout" Target="../slideLayouts/slideLayout244.xml"/><Relationship Id="rId3" Type="http://schemas.openxmlformats.org/officeDocument/2006/relationships/slideLayout" Target="../slideLayouts/slideLayout243.xml"/><Relationship Id="rId2" Type="http://schemas.openxmlformats.org/officeDocument/2006/relationships/slideLayout" Target="../slideLayouts/slideLayout242.xml"/><Relationship Id="rId15" Type="http://schemas.openxmlformats.org/officeDocument/2006/relationships/theme" Target="../theme/theme21.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52.xml"/><Relationship Id="rId11" Type="http://schemas.openxmlformats.org/officeDocument/2006/relationships/slideLayout" Target="../slideLayouts/slideLayout251.xml"/><Relationship Id="rId10" Type="http://schemas.openxmlformats.org/officeDocument/2006/relationships/slideLayout" Target="../slideLayouts/slideLayout250.xml"/><Relationship Id="rId1" Type="http://schemas.openxmlformats.org/officeDocument/2006/relationships/slideLayout" Target="../slideLayouts/slideLayout24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61.xml"/><Relationship Id="rId8" Type="http://schemas.openxmlformats.org/officeDocument/2006/relationships/slideLayout" Target="../slideLayouts/slideLayout260.xml"/><Relationship Id="rId7" Type="http://schemas.openxmlformats.org/officeDocument/2006/relationships/slideLayout" Target="../slideLayouts/slideLayout259.xml"/><Relationship Id="rId6" Type="http://schemas.openxmlformats.org/officeDocument/2006/relationships/slideLayout" Target="../slideLayouts/slideLayout258.xml"/><Relationship Id="rId5" Type="http://schemas.openxmlformats.org/officeDocument/2006/relationships/slideLayout" Target="../slideLayouts/slideLayout257.xml"/><Relationship Id="rId4" Type="http://schemas.openxmlformats.org/officeDocument/2006/relationships/slideLayout" Target="../slideLayouts/slideLayout256.xml"/><Relationship Id="rId3" Type="http://schemas.openxmlformats.org/officeDocument/2006/relationships/slideLayout" Target="../slideLayouts/slideLayout255.xml"/><Relationship Id="rId2" Type="http://schemas.openxmlformats.org/officeDocument/2006/relationships/slideLayout" Target="../slideLayouts/slideLayout254.xml"/><Relationship Id="rId15" Type="http://schemas.openxmlformats.org/officeDocument/2006/relationships/theme" Target="../theme/theme22.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64.xml"/><Relationship Id="rId11" Type="http://schemas.openxmlformats.org/officeDocument/2006/relationships/slideLayout" Target="../slideLayouts/slideLayout263.xml"/><Relationship Id="rId10" Type="http://schemas.openxmlformats.org/officeDocument/2006/relationships/slideLayout" Target="../slideLayouts/slideLayout262.xml"/><Relationship Id="rId1" Type="http://schemas.openxmlformats.org/officeDocument/2006/relationships/slideLayout" Target="../slideLayouts/slideLayout253.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73.xml"/><Relationship Id="rId8" Type="http://schemas.openxmlformats.org/officeDocument/2006/relationships/slideLayout" Target="../slideLayouts/slideLayout272.xml"/><Relationship Id="rId7" Type="http://schemas.openxmlformats.org/officeDocument/2006/relationships/slideLayout" Target="../slideLayouts/slideLayout271.xml"/><Relationship Id="rId6" Type="http://schemas.openxmlformats.org/officeDocument/2006/relationships/slideLayout" Target="../slideLayouts/slideLayout270.xml"/><Relationship Id="rId5" Type="http://schemas.openxmlformats.org/officeDocument/2006/relationships/slideLayout" Target="../slideLayouts/slideLayout269.xml"/><Relationship Id="rId4" Type="http://schemas.openxmlformats.org/officeDocument/2006/relationships/slideLayout" Target="../slideLayouts/slideLayout268.xml"/><Relationship Id="rId3" Type="http://schemas.openxmlformats.org/officeDocument/2006/relationships/slideLayout" Target="../slideLayouts/slideLayout267.xml"/><Relationship Id="rId2" Type="http://schemas.openxmlformats.org/officeDocument/2006/relationships/slideLayout" Target="../slideLayouts/slideLayout266.xml"/><Relationship Id="rId15" Type="http://schemas.openxmlformats.org/officeDocument/2006/relationships/theme" Target="../theme/theme23.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76.xml"/><Relationship Id="rId11" Type="http://schemas.openxmlformats.org/officeDocument/2006/relationships/slideLayout" Target="../slideLayouts/slideLayout275.xml"/><Relationship Id="rId10" Type="http://schemas.openxmlformats.org/officeDocument/2006/relationships/slideLayout" Target="../slideLayouts/slideLayout274.xml"/><Relationship Id="rId1" Type="http://schemas.openxmlformats.org/officeDocument/2006/relationships/slideLayout" Target="../slideLayouts/slideLayout265.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85.xml"/><Relationship Id="rId8" Type="http://schemas.openxmlformats.org/officeDocument/2006/relationships/slideLayout" Target="../slideLayouts/slideLayout284.xml"/><Relationship Id="rId7" Type="http://schemas.openxmlformats.org/officeDocument/2006/relationships/slideLayout" Target="../slideLayouts/slideLayout283.xml"/><Relationship Id="rId6" Type="http://schemas.openxmlformats.org/officeDocument/2006/relationships/slideLayout" Target="../slideLayouts/slideLayout282.xml"/><Relationship Id="rId5" Type="http://schemas.openxmlformats.org/officeDocument/2006/relationships/slideLayout" Target="../slideLayouts/slideLayout281.xml"/><Relationship Id="rId4" Type="http://schemas.openxmlformats.org/officeDocument/2006/relationships/slideLayout" Target="../slideLayouts/slideLayout280.xml"/><Relationship Id="rId3" Type="http://schemas.openxmlformats.org/officeDocument/2006/relationships/slideLayout" Target="../slideLayouts/slideLayout279.xml"/><Relationship Id="rId2" Type="http://schemas.openxmlformats.org/officeDocument/2006/relationships/slideLayout" Target="../slideLayouts/slideLayout278.xml"/><Relationship Id="rId15" Type="http://schemas.openxmlformats.org/officeDocument/2006/relationships/theme" Target="../theme/theme24.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88.xml"/><Relationship Id="rId11" Type="http://schemas.openxmlformats.org/officeDocument/2006/relationships/slideLayout" Target="../slideLayouts/slideLayout287.xml"/><Relationship Id="rId10" Type="http://schemas.openxmlformats.org/officeDocument/2006/relationships/slideLayout" Target="../slideLayouts/slideLayout286.xml"/><Relationship Id="rId1" Type="http://schemas.openxmlformats.org/officeDocument/2006/relationships/slideLayout" Target="../slideLayouts/slideLayout277.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97.xml"/><Relationship Id="rId8" Type="http://schemas.openxmlformats.org/officeDocument/2006/relationships/slideLayout" Target="../slideLayouts/slideLayout296.xml"/><Relationship Id="rId7" Type="http://schemas.openxmlformats.org/officeDocument/2006/relationships/slideLayout" Target="../slideLayouts/slideLayout295.xml"/><Relationship Id="rId6" Type="http://schemas.openxmlformats.org/officeDocument/2006/relationships/slideLayout" Target="../slideLayouts/slideLayout294.xml"/><Relationship Id="rId5" Type="http://schemas.openxmlformats.org/officeDocument/2006/relationships/slideLayout" Target="../slideLayouts/slideLayout293.xml"/><Relationship Id="rId4" Type="http://schemas.openxmlformats.org/officeDocument/2006/relationships/slideLayout" Target="../slideLayouts/slideLayout292.xml"/><Relationship Id="rId3" Type="http://schemas.openxmlformats.org/officeDocument/2006/relationships/slideLayout" Target="../slideLayouts/slideLayout291.xml"/><Relationship Id="rId2" Type="http://schemas.openxmlformats.org/officeDocument/2006/relationships/slideLayout" Target="../slideLayouts/slideLayout290.xml"/><Relationship Id="rId15" Type="http://schemas.openxmlformats.org/officeDocument/2006/relationships/theme" Target="../theme/theme25.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00.xml"/><Relationship Id="rId11" Type="http://schemas.openxmlformats.org/officeDocument/2006/relationships/slideLayout" Target="../slideLayouts/slideLayout299.xml"/><Relationship Id="rId10" Type="http://schemas.openxmlformats.org/officeDocument/2006/relationships/slideLayout" Target="../slideLayouts/slideLayout298.xml"/><Relationship Id="rId1" Type="http://schemas.openxmlformats.org/officeDocument/2006/relationships/slideLayout" Target="../slideLayouts/slideLayout289.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309.xml"/><Relationship Id="rId8" Type="http://schemas.openxmlformats.org/officeDocument/2006/relationships/slideLayout" Target="../slideLayouts/slideLayout308.xml"/><Relationship Id="rId7" Type="http://schemas.openxmlformats.org/officeDocument/2006/relationships/slideLayout" Target="../slideLayouts/slideLayout307.xml"/><Relationship Id="rId6" Type="http://schemas.openxmlformats.org/officeDocument/2006/relationships/slideLayout" Target="../slideLayouts/slideLayout306.xml"/><Relationship Id="rId5" Type="http://schemas.openxmlformats.org/officeDocument/2006/relationships/slideLayout" Target="../slideLayouts/slideLayout305.xml"/><Relationship Id="rId4" Type="http://schemas.openxmlformats.org/officeDocument/2006/relationships/slideLayout" Target="../slideLayouts/slideLayout304.xml"/><Relationship Id="rId3" Type="http://schemas.openxmlformats.org/officeDocument/2006/relationships/slideLayout" Target="../slideLayouts/slideLayout303.xml"/><Relationship Id="rId2" Type="http://schemas.openxmlformats.org/officeDocument/2006/relationships/slideLayout" Target="../slideLayouts/slideLayout302.xml"/><Relationship Id="rId15" Type="http://schemas.openxmlformats.org/officeDocument/2006/relationships/theme" Target="../theme/theme26.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12.xml"/><Relationship Id="rId11" Type="http://schemas.openxmlformats.org/officeDocument/2006/relationships/slideLayout" Target="../slideLayouts/slideLayout311.xml"/><Relationship Id="rId10" Type="http://schemas.openxmlformats.org/officeDocument/2006/relationships/slideLayout" Target="../slideLayouts/slideLayout310.xml"/><Relationship Id="rId1" Type="http://schemas.openxmlformats.org/officeDocument/2006/relationships/slideLayout" Target="../slideLayouts/slideLayout301.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321.xml"/><Relationship Id="rId8" Type="http://schemas.openxmlformats.org/officeDocument/2006/relationships/slideLayout" Target="../slideLayouts/slideLayout320.xml"/><Relationship Id="rId7" Type="http://schemas.openxmlformats.org/officeDocument/2006/relationships/slideLayout" Target="../slideLayouts/slideLayout319.xml"/><Relationship Id="rId6" Type="http://schemas.openxmlformats.org/officeDocument/2006/relationships/slideLayout" Target="../slideLayouts/slideLayout318.xml"/><Relationship Id="rId5" Type="http://schemas.openxmlformats.org/officeDocument/2006/relationships/slideLayout" Target="../slideLayouts/slideLayout317.xml"/><Relationship Id="rId4" Type="http://schemas.openxmlformats.org/officeDocument/2006/relationships/slideLayout" Target="../slideLayouts/slideLayout316.xml"/><Relationship Id="rId3" Type="http://schemas.openxmlformats.org/officeDocument/2006/relationships/slideLayout" Target="../slideLayouts/slideLayout315.xml"/><Relationship Id="rId2" Type="http://schemas.openxmlformats.org/officeDocument/2006/relationships/slideLayout" Target="../slideLayouts/slideLayout314.xml"/><Relationship Id="rId15" Type="http://schemas.openxmlformats.org/officeDocument/2006/relationships/theme" Target="../theme/theme27.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24.xml"/><Relationship Id="rId11" Type="http://schemas.openxmlformats.org/officeDocument/2006/relationships/slideLayout" Target="../slideLayouts/slideLayout323.xml"/><Relationship Id="rId10" Type="http://schemas.openxmlformats.org/officeDocument/2006/relationships/slideLayout" Target="../slideLayouts/slideLayout322.xml"/><Relationship Id="rId1" Type="http://schemas.openxmlformats.org/officeDocument/2006/relationships/slideLayout" Target="../slideLayouts/slideLayout313.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33.xml"/><Relationship Id="rId8" Type="http://schemas.openxmlformats.org/officeDocument/2006/relationships/slideLayout" Target="../slideLayouts/slideLayout332.xml"/><Relationship Id="rId7" Type="http://schemas.openxmlformats.org/officeDocument/2006/relationships/slideLayout" Target="../slideLayouts/slideLayout331.xml"/><Relationship Id="rId6" Type="http://schemas.openxmlformats.org/officeDocument/2006/relationships/slideLayout" Target="../slideLayouts/slideLayout330.xml"/><Relationship Id="rId5" Type="http://schemas.openxmlformats.org/officeDocument/2006/relationships/slideLayout" Target="../slideLayouts/slideLayout329.xml"/><Relationship Id="rId4" Type="http://schemas.openxmlformats.org/officeDocument/2006/relationships/slideLayout" Target="../slideLayouts/slideLayout328.xml"/><Relationship Id="rId3" Type="http://schemas.openxmlformats.org/officeDocument/2006/relationships/slideLayout" Target="../slideLayouts/slideLayout327.xml"/><Relationship Id="rId2" Type="http://schemas.openxmlformats.org/officeDocument/2006/relationships/slideLayout" Target="../slideLayouts/slideLayout326.xml"/><Relationship Id="rId15" Type="http://schemas.openxmlformats.org/officeDocument/2006/relationships/theme" Target="../theme/theme28.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36.xml"/><Relationship Id="rId11" Type="http://schemas.openxmlformats.org/officeDocument/2006/relationships/slideLayout" Target="../slideLayouts/slideLayout335.xml"/><Relationship Id="rId10" Type="http://schemas.openxmlformats.org/officeDocument/2006/relationships/slideLayout" Target="../slideLayouts/slideLayout334.xml"/><Relationship Id="rId1" Type="http://schemas.openxmlformats.org/officeDocument/2006/relationships/slideLayout" Target="../slideLayouts/slideLayout325.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45.xml"/><Relationship Id="rId8" Type="http://schemas.openxmlformats.org/officeDocument/2006/relationships/slideLayout" Target="../slideLayouts/slideLayout344.xml"/><Relationship Id="rId7" Type="http://schemas.openxmlformats.org/officeDocument/2006/relationships/slideLayout" Target="../slideLayouts/slideLayout343.xml"/><Relationship Id="rId6" Type="http://schemas.openxmlformats.org/officeDocument/2006/relationships/slideLayout" Target="../slideLayouts/slideLayout342.xml"/><Relationship Id="rId5" Type="http://schemas.openxmlformats.org/officeDocument/2006/relationships/slideLayout" Target="../slideLayouts/slideLayout341.xml"/><Relationship Id="rId4" Type="http://schemas.openxmlformats.org/officeDocument/2006/relationships/slideLayout" Target="../slideLayouts/slideLayout340.xml"/><Relationship Id="rId3" Type="http://schemas.openxmlformats.org/officeDocument/2006/relationships/slideLayout" Target="../slideLayouts/slideLayout339.xml"/><Relationship Id="rId2" Type="http://schemas.openxmlformats.org/officeDocument/2006/relationships/slideLayout" Target="../slideLayouts/slideLayout338.xml"/><Relationship Id="rId15" Type="http://schemas.openxmlformats.org/officeDocument/2006/relationships/theme" Target="../theme/theme29.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48.xml"/><Relationship Id="rId11" Type="http://schemas.openxmlformats.org/officeDocument/2006/relationships/slideLayout" Target="../slideLayouts/slideLayout347.xml"/><Relationship Id="rId10" Type="http://schemas.openxmlformats.org/officeDocument/2006/relationships/slideLayout" Target="../slideLayouts/slideLayout346.xml"/><Relationship Id="rId1" Type="http://schemas.openxmlformats.org/officeDocument/2006/relationships/slideLayout" Target="../slideLayouts/slideLayout33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5" Type="http://schemas.openxmlformats.org/officeDocument/2006/relationships/theme" Target="../theme/theme3.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57.xml"/><Relationship Id="rId8" Type="http://schemas.openxmlformats.org/officeDocument/2006/relationships/slideLayout" Target="../slideLayouts/slideLayout356.xml"/><Relationship Id="rId7" Type="http://schemas.openxmlformats.org/officeDocument/2006/relationships/slideLayout" Target="../slideLayouts/slideLayout355.xml"/><Relationship Id="rId6" Type="http://schemas.openxmlformats.org/officeDocument/2006/relationships/slideLayout" Target="../slideLayouts/slideLayout354.xml"/><Relationship Id="rId5" Type="http://schemas.openxmlformats.org/officeDocument/2006/relationships/slideLayout" Target="../slideLayouts/slideLayout353.xml"/><Relationship Id="rId4" Type="http://schemas.openxmlformats.org/officeDocument/2006/relationships/slideLayout" Target="../slideLayouts/slideLayout352.xml"/><Relationship Id="rId3" Type="http://schemas.openxmlformats.org/officeDocument/2006/relationships/slideLayout" Target="../slideLayouts/slideLayout351.xml"/><Relationship Id="rId2" Type="http://schemas.openxmlformats.org/officeDocument/2006/relationships/slideLayout" Target="../slideLayouts/slideLayout350.xml"/><Relationship Id="rId15" Type="http://schemas.openxmlformats.org/officeDocument/2006/relationships/theme" Target="../theme/theme30.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60.xml"/><Relationship Id="rId11" Type="http://schemas.openxmlformats.org/officeDocument/2006/relationships/slideLayout" Target="../slideLayouts/slideLayout359.xml"/><Relationship Id="rId10" Type="http://schemas.openxmlformats.org/officeDocument/2006/relationships/slideLayout" Target="../slideLayouts/slideLayout358.xml"/><Relationship Id="rId1" Type="http://schemas.openxmlformats.org/officeDocument/2006/relationships/slideLayout" Target="../slideLayouts/slideLayout349.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69.xml"/><Relationship Id="rId8" Type="http://schemas.openxmlformats.org/officeDocument/2006/relationships/slideLayout" Target="../slideLayouts/slideLayout368.xml"/><Relationship Id="rId7" Type="http://schemas.openxmlformats.org/officeDocument/2006/relationships/slideLayout" Target="../slideLayouts/slideLayout367.xml"/><Relationship Id="rId6" Type="http://schemas.openxmlformats.org/officeDocument/2006/relationships/slideLayout" Target="../slideLayouts/slideLayout366.xml"/><Relationship Id="rId5" Type="http://schemas.openxmlformats.org/officeDocument/2006/relationships/slideLayout" Target="../slideLayouts/slideLayout365.xml"/><Relationship Id="rId4" Type="http://schemas.openxmlformats.org/officeDocument/2006/relationships/slideLayout" Target="../slideLayouts/slideLayout364.xml"/><Relationship Id="rId3" Type="http://schemas.openxmlformats.org/officeDocument/2006/relationships/slideLayout" Target="../slideLayouts/slideLayout363.xml"/><Relationship Id="rId2" Type="http://schemas.openxmlformats.org/officeDocument/2006/relationships/slideLayout" Target="../slideLayouts/slideLayout362.xml"/><Relationship Id="rId15" Type="http://schemas.openxmlformats.org/officeDocument/2006/relationships/theme" Target="../theme/theme31.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72.xml"/><Relationship Id="rId11" Type="http://schemas.openxmlformats.org/officeDocument/2006/relationships/slideLayout" Target="../slideLayouts/slideLayout371.xml"/><Relationship Id="rId10" Type="http://schemas.openxmlformats.org/officeDocument/2006/relationships/slideLayout" Target="../slideLayouts/slideLayout370.xml"/><Relationship Id="rId1" Type="http://schemas.openxmlformats.org/officeDocument/2006/relationships/slideLayout" Target="../slideLayouts/slideLayout36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81.xml"/><Relationship Id="rId8" Type="http://schemas.openxmlformats.org/officeDocument/2006/relationships/slideLayout" Target="../slideLayouts/slideLayout380.xml"/><Relationship Id="rId7" Type="http://schemas.openxmlformats.org/officeDocument/2006/relationships/slideLayout" Target="../slideLayouts/slideLayout379.xml"/><Relationship Id="rId6" Type="http://schemas.openxmlformats.org/officeDocument/2006/relationships/slideLayout" Target="../slideLayouts/slideLayout378.xml"/><Relationship Id="rId5" Type="http://schemas.openxmlformats.org/officeDocument/2006/relationships/slideLayout" Target="../slideLayouts/slideLayout377.xml"/><Relationship Id="rId4" Type="http://schemas.openxmlformats.org/officeDocument/2006/relationships/slideLayout" Target="../slideLayouts/slideLayout376.xml"/><Relationship Id="rId3" Type="http://schemas.openxmlformats.org/officeDocument/2006/relationships/slideLayout" Target="../slideLayouts/slideLayout375.xml"/><Relationship Id="rId2" Type="http://schemas.openxmlformats.org/officeDocument/2006/relationships/slideLayout" Target="../slideLayouts/slideLayout374.xml"/><Relationship Id="rId15" Type="http://schemas.openxmlformats.org/officeDocument/2006/relationships/theme" Target="../theme/theme32.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84.xml"/><Relationship Id="rId11" Type="http://schemas.openxmlformats.org/officeDocument/2006/relationships/slideLayout" Target="../slideLayouts/slideLayout383.xml"/><Relationship Id="rId10" Type="http://schemas.openxmlformats.org/officeDocument/2006/relationships/slideLayout" Target="../slideLayouts/slideLayout382.xml"/><Relationship Id="rId1" Type="http://schemas.openxmlformats.org/officeDocument/2006/relationships/slideLayout" Target="../slideLayouts/slideLayout373.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93.xml"/><Relationship Id="rId8" Type="http://schemas.openxmlformats.org/officeDocument/2006/relationships/slideLayout" Target="../slideLayouts/slideLayout392.xml"/><Relationship Id="rId7" Type="http://schemas.openxmlformats.org/officeDocument/2006/relationships/slideLayout" Target="../slideLayouts/slideLayout391.xml"/><Relationship Id="rId6" Type="http://schemas.openxmlformats.org/officeDocument/2006/relationships/slideLayout" Target="../slideLayouts/slideLayout390.xml"/><Relationship Id="rId5" Type="http://schemas.openxmlformats.org/officeDocument/2006/relationships/slideLayout" Target="../slideLayouts/slideLayout389.xml"/><Relationship Id="rId4" Type="http://schemas.openxmlformats.org/officeDocument/2006/relationships/slideLayout" Target="../slideLayouts/slideLayout388.xml"/><Relationship Id="rId3" Type="http://schemas.openxmlformats.org/officeDocument/2006/relationships/slideLayout" Target="../slideLayouts/slideLayout387.xml"/><Relationship Id="rId2" Type="http://schemas.openxmlformats.org/officeDocument/2006/relationships/slideLayout" Target="../slideLayouts/slideLayout386.xml"/><Relationship Id="rId15" Type="http://schemas.openxmlformats.org/officeDocument/2006/relationships/theme" Target="../theme/theme33.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96.xml"/><Relationship Id="rId11" Type="http://schemas.openxmlformats.org/officeDocument/2006/relationships/slideLayout" Target="../slideLayouts/slideLayout395.xml"/><Relationship Id="rId10" Type="http://schemas.openxmlformats.org/officeDocument/2006/relationships/slideLayout" Target="../slideLayouts/slideLayout394.xml"/><Relationship Id="rId1" Type="http://schemas.openxmlformats.org/officeDocument/2006/relationships/slideLayout" Target="../slideLayouts/slideLayout385.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405.xml"/><Relationship Id="rId8" Type="http://schemas.openxmlformats.org/officeDocument/2006/relationships/slideLayout" Target="../slideLayouts/slideLayout404.xml"/><Relationship Id="rId7" Type="http://schemas.openxmlformats.org/officeDocument/2006/relationships/slideLayout" Target="../slideLayouts/slideLayout403.xml"/><Relationship Id="rId6" Type="http://schemas.openxmlformats.org/officeDocument/2006/relationships/slideLayout" Target="../slideLayouts/slideLayout402.xml"/><Relationship Id="rId5" Type="http://schemas.openxmlformats.org/officeDocument/2006/relationships/slideLayout" Target="../slideLayouts/slideLayout401.xml"/><Relationship Id="rId4" Type="http://schemas.openxmlformats.org/officeDocument/2006/relationships/slideLayout" Target="../slideLayouts/slideLayout400.xml"/><Relationship Id="rId3" Type="http://schemas.openxmlformats.org/officeDocument/2006/relationships/slideLayout" Target="../slideLayouts/slideLayout399.xml"/><Relationship Id="rId2" Type="http://schemas.openxmlformats.org/officeDocument/2006/relationships/slideLayout" Target="../slideLayouts/slideLayout398.xml"/><Relationship Id="rId15" Type="http://schemas.openxmlformats.org/officeDocument/2006/relationships/theme" Target="../theme/theme34.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408.xml"/><Relationship Id="rId11" Type="http://schemas.openxmlformats.org/officeDocument/2006/relationships/slideLayout" Target="../slideLayouts/slideLayout407.xml"/><Relationship Id="rId10" Type="http://schemas.openxmlformats.org/officeDocument/2006/relationships/slideLayout" Target="../slideLayouts/slideLayout406.xml"/><Relationship Id="rId1" Type="http://schemas.openxmlformats.org/officeDocument/2006/relationships/slideLayout" Target="../slideLayouts/slideLayout397.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417.xml"/><Relationship Id="rId8" Type="http://schemas.openxmlformats.org/officeDocument/2006/relationships/slideLayout" Target="../slideLayouts/slideLayout416.xml"/><Relationship Id="rId7" Type="http://schemas.openxmlformats.org/officeDocument/2006/relationships/slideLayout" Target="../slideLayouts/slideLayout415.xml"/><Relationship Id="rId6" Type="http://schemas.openxmlformats.org/officeDocument/2006/relationships/slideLayout" Target="../slideLayouts/slideLayout414.xml"/><Relationship Id="rId5" Type="http://schemas.openxmlformats.org/officeDocument/2006/relationships/slideLayout" Target="../slideLayouts/slideLayout413.xml"/><Relationship Id="rId4" Type="http://schemas.openxmlformats.org/officeDocument/2006/relationships/slideLayout" Target="../slideLayouts/slideLayout412.xml"/><Relationship Id="rId3" Type="http://schemas.openxmlformats.org/officeDocument/2006/relationships/slideLayout" Target="../slideLayouts/slideLayout411.xml"/><Relationship Id="rId2" Type="http://schemas.openxmlformats.org/officeDocument/2006/relationships/slideLayout" Target="../slideLayouts/slideLayout410.xml"/><Relationship Id="rId15" Type="http://schemas.openxmlformats.org/officeDocument/2006/relationships/theme" Target="../theme/theme35.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420.xml"/><Relationship Id="rId11" Type="http://schemas.openxmlformats.org/officeDocument/2006/relationships/slideLayout" Target="../slideLayouts/slideLayout419.xml"/><Relationship Id="rId10" Type="http://schemas.openxmlformats.org/officeDocument/2006/relationships/slideLayout" Target="../slideLayouts/slideLayout418.xml"/><Relationship Id="rId1" Type="http://schemas.openxmlformats.org/officeDocument/2006/relationships/slideLayout" Target="../slideLayouts/slideLayout409.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429.xml"/><Relationship Id="rId8" Type="http://schemas.openxmlformats.org/officeDocument/2006/relationships/slideLayout" Target="../slideLayouts/slideLayout428.xml"/><Relationship Id="rId7" Type="http://schemas.openxmlformats.org/officeDocument/2006/relationships/slideLayout" Target="../slideLayouts/slideLayout427.xml"/><Relationship Id="rId6" Type="http://schemas.openxmlformats.org/officeDocument/2006/relationships/slideLayout" Target="../slideLayouts/slideLayout426.xml"/><Relationship Id="rId5" Type="http://schemas.openxmlformats.org/officeDocument/2006/relationships/slideLayout" Target="../slideLayouts/slideLayout425.xml"/><Relationship Id="rId4" Type="http://schemas.openxmlformats.org/officeDocument/2006/relationships/slideLayout" Target="../slideLayouts/slideLayout424.xml"/><Relationship Id="rId3" Type="http://schemas.openxmlformats.org/officeDocument/2006/relationships/slideLayout" Target="../slideLayouts/slideLayout423.xml"/><Relationship Id="rId2" Type="http://schemas.openxmlformats.org/officeDocument/2006/relationships/slideLayout" Target="../slideLayouts/slideLayout422.xml"/><Relationship Id="rId15" Type="http://schemas.openxmlformats.org/officeDocument/2006/relationships/theme" Target="../theme/theme36.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432.xml"/><Relationship Id="rId11" Type="http://schemas.openxmlformats.org/officeDocument/2006/relationships/slideLayout" Target="../slideLayouts/slideLayout431.xml"/><Relationship Id="rId10" Type="http://schemas.openxmlformats.org/officeDocument/2006/relationships/slideLayout" Target="../slideLayouts/slideLayout430.xml"/><Relationship Id="rId1" Type="http://schemas.openxmlformats.org/officeDocument/2006/relationships/slideLayout" Target="../slideLayouts/slideLayout421.xml"/></Relationships>
</file>

<file path=ppt/slideMasters/_rels/slideMaster37.xml.rels><?xml version="1.0" encoding="UTF-8" standalone="yes"?>
<Relationships xmlns="http://schemas.openxmlformats.org/package/2006/relationships"><Relationship Id="rId9" Type="http://schemas.openxmlformats.org/officeDocument/2006/relationships/slideLayout" Target="../slideLayouts/slideLayout441.xml"/><Relationship Id="rId8" Type="http://schemas.openxmlformats.org/officeDocument/2006/relationships/slideLayout" Target="../slideLayouts/slideLayout440.xml"/><Relationship Id="rId7" Type="http://schemas.openxmlformats.org/officeDocument/2006/relationships/slideLayout" Target="../slideLayouts/slideLayout439.xml"/><Relationship Id="rId6" Type="http://schemas.openxmlformats.org/officeDocument/2006/relationships/slideLayout" Target="../slideLayouts/slideLayout438.xml"/><Relationship Id="rId5" Type="http://schemas.openxmlformats.org/officeDocument/2006/relationships/slideLayout" Target="../slideLayouts/slideLayout437.xml"/><Relationship Id="rId4" Type="http://schemas.openxmlformats.org/officeDocument/2006/relationships/slideLayout" Target="../slideLayouts/slideLayout436.xml"/><Relationship Id="rId3" Type="http://schemas.openxmlformats.org/officeDocument/2006/relationships/slideLayout" Target="../slideLayouts/slideLayout435.xml"/><Relationship Id="rId2" Type="http://schemas.openxmlformats.org/officeDocument/2006/relationships/slideLayout" Target="../slideLayouts/slideLayout434.xml"/><Relationship Id="rId15" Type="http://schemas.openxmlformats.org/officeDocument/2006/relationships/theme" Target="../theme/theme37.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444.xml"/><Relationship Id="rId11" Type="http://schemas.openxmlformats.org/officeDocument/2006/relationships/slideLayout" Target="../slideLayouts/slideLayout443.xml"/><Relationship Id="rId10" Type="http://schemas.openxmlformats.org/officeDocument/2006/relationships/slideLayout" Target="../slideLayouts/slideLayout442.xml"/><Relationship Id="rId1" Type="http://schemas.openxmlformats.org/officeDocument/2006/relationships/slideLayout" Target="../slideLayouts/slideLayout43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5" Type="http://schemas.openxmlformats.org/officeDocument/2006/relationships/theme" Target="../theme/theme4.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5" Type="http://schemas.openxmlformats.org/officeDocument/2006/relationships/theme" Target="../theme/theme5.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5" Type="http://schemas.openxmlformats.org/officeDocument/2006/relationships/theme" Target="../theme/theme6.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7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5" Type="http://schemas.openxmlformats.org/officeDocument/2006/relationships/theme" Target="../theme/theme7.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3.xml"/><Relationship Id="rId8" Type="http://schemas.openxmlformats.org/officeDocument/2006/relationships/slideLayout" Target="../slideLayouts/slideLayout92.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5" Type="http://schemas.openxmlformats.org/officeDocument/2006/relationships/theme" Target="../theme/theme8.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9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05.xml"/><Relationship Id="rId8" Type="http://schemas.openxmlformats.org/officeDocument/2006/relationships/slideLayout" Target="../slideLayouts/slideLayout104.xml"/><Relationship Id="rId7" Type="http://schemas.openxmlformats.org/officeDocument/2006/relationships/slideLayout" Target="../slideLayouts/slideLayout103.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 Id="rId3" Type="http://schemas.openxmlformats.org/officeDocument/2006/relationships/slideLayout" Target="../slideLayouts/slideLayout99.xml"/><Relationship Id="rId2" Type="http://schemas.openxmlformats.org/officeDocument/2006/relationships/slideLayout" Target="../slideLayouts/slideLayout98.xml"/><Relationship Id="rId15" Type="http://schemas.openxmlformats.org/officeDocument/2006/relationships/theme" Target="../theme/theme9.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08.xml"/><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 id="2147484063"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55.xml"/><Relationship Id="rId4" Type="http://schemas.openxmlformats.org/officeDocument/2006/relationships/image" Target="../media/image10.png"/><Relationship Id="rId3" Type="http://schemas.openxmlformats.org/officeDocument/2006/relationships/tags" Target="../tags/tag9.xml"/><Relationship Id="rId2" Type="http://schemas.openxmlformats.org/officeDocument/2006/relationships/image" Target="../media/image9.png"/><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63.xml"/><Relationship Id="rId4" Type="http://schemas.openxmlformats.org/officeDocument/2006/relationships/image" Target="../media/image12.png"/><Relationship Id="rId3" Type="http://schemas.openxmlformats.org/officeDocument/2006/relationships/tags" Target="../tags/tag11.xml"/><Relationship Id="rId2" Type="http://schemas.openxmlformats.org/officeDocument/2006/relationships/image" Target="../media/image11.png"/><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1.xml"/><Relationship Id="rId2" Type="http://schemas.openxmlformats.org/officeDocument/2006/relationships/image" Target="../media/image13.png"/><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image" Target="../media/image14.png"/><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87.xml"/><Relationship Id="rId4" Type="http://schemas.openxmlformats.org/officeDocument/2006/relationships/image" Target="../media/image16.png"/><Relationship Id="rId3" Type="http://schemas.openxmlformats.org/officeDocument/2006/relationships/tags" Target="../tags/tag15.xml"/><Relationship Id="rId2" Type="http://schemas.openxmlformats.org/officeDocument/2006/relationships/image" Target="../media/image15.png"/><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75.xml"/><Relationship Id="rId4" Type="http://schemas.openxmlformats.org/officeDocument/2006/relationships/image" Target="../media/image18.png"/><Relationship Id="rId3" Type="http://schemas.openxmlformats.org/officeDocument/2006/relationships/tags" Target="../tags/tag17.xml"/><Relationship Id="rId2" Type="http://schemas.openxmlformats.org/officeDocument/2006/relationships/image" Target="../media/image17.png"/><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image" Target="../media/image19.png"/><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image" Target="../media/image20.png"/><Relationship Id="rId1" Type="http://schemas.openxmlformats.org/officeDocument/2006/relationships/tags" Target="../tags/tag1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3.xml"/><Relationship Id="rId2" Type="http://schemas.openxmlformats.org/officeDocument/2006/relationships/image" Target="../media/image21.png"/><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5.xml"/><Relationship Id="rId2" Type="http://schemas.openxmlformats.org/officeDocument/2006/relationships/image" Target="../media/image22.png"/><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11.xml"/><Relationship Id="rId2" Type="http://schemas.openxmlformats.org/officeDocument/2006/relationships/image" Target="../media/image23.png"/><Relationship Id="rId1" Type="http://schemas.openxmlformats.org/officeDocument/2006/relationships/tags" Target="../tags/tag2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23.xml"/><Relationship Id="rId2" Type="http://schemas.openxmlformats.org/officeDocument/2006/relationships/image" Target="../media/image24.png"/><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35.xml"/><Relationship Id="rId4" Type="http://schemas.openxmlformats.org/officeDocument/2006/relationships/image" Target="../media/image26.png"/><Relationship Id="rId3" Type="http://schemas.openxmlformats.org/officeDocument/2006/relationships/tags" Target="../tags/tag25.xml"/><Relationship Id="rId2" Type="http://schemas.openxmlformats.org/officeDocument/2006/relationships/image" Target="../media/image25.png"/><Relationship Id="rId1" Type="http://schemas.openxmlformats.org/officeDocument/2006/relationships/tags" Target="../tags/tag2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47.xml"/><Relationship Id="rId2" Type="http://schemas.openxmlformats.org/officeDocument/2006/relationships/image" Target="../media/image27.png"/><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99.xml"/><Relationship Id="rId4" Type="http://schemas.openxmlformats.org/officeDocument/2006/relationships/image" Target="../media/image29.png"/><Relationship Id="rId3" Type="http://schemas.openxmlformats.org/officeDocument/2006/relationships/tags" Target="../tags/tag28.xml"/><Relationship Id="rId2" Type="http://schemas.openxmlformats.org/officeDocument/2006/relationships/image" Target="../media/image28.png"/><Relationship Id="rId1" Type="http://schemas.openxmlformats.org/officeDocument/2006/relationships/tags" Target="../tags/tag27.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27.xml"/><Relationship Id="rId4" Type="http://schemas.openxmlformats.org/officeDocument/2006/relationships/image" Target="../media/image31.png"/><Relationship Id="rId3" Type="http://schemas.openxmlformats.org/officeDocument/2006/relationships/tags" Target="../tags/tag30.xml"/><Relationship Id="rId2" Type="http://schemas.openxmlformats.org/officeDocument/2006/relationships/image" Target="../media/image30.png"/><Relationship Id="rId1" Type="http://schemas.openxmlformats.org/officeDocument/2006/relationships/tags" Target="../tags/tag29.xml"/></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139.xml"/><Relationship Id="rId4" Type="http://schemas.openxmlformats.org/officeDocument/2006/relationships/image" Target="../media/image33.png"/><Relationship Id="rId3" Type="http://schemas.openxmlformats.org/officeDocument/2006/relationships/tags" Target="../tags/tag32.xml"/><Relationship Id="rId2" Type="http://schemas.openxmlformats.org/officeDocument/2006/relationships/image" Target="../media/image32.png"/><Relationship Id="rId1" Type="http://schemas.openxmlformats.org/officeDocument/2006/relationships/tags" Target="../tags/tag31.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39.xml"/><Relationship Id="rId2" Type="http://schemas.openxmlformats.org/officeDocument/2006/relationships/image" Target="../media/image34.png"/><Relationship Id="rId1" Type="http://schemas.openxmlformats.org/officeDocument/2006/relationships/tags" Target="../tags/tag33.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59.xml"/><Relationship Id="rId4" Type="http://schemas.openxmlformats.org/officeDocument/2006/relationships/image" Target="../media/image36.png"/><Relationship Id="rId3" Type="http://schemas.openxmlformats.org/officeDocument/2006/relationships/tags" Target="../tags/tag35.xml"/><Relationship Id="rId2" Type="http://schemas.openxmlformats.org/officeDocument/2006/relationships/image" Target="../media/image35.png"/><Relationship Id="rId1" Type="http://schemas.openxmlformats.org/officeDocument/2006/relationships/tags" Target="../tags/tag3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71.xml"/><Relationship Id="rId2" Type="http://schemas.openxmlformats.org/officeDocument/2006/relationships/image" Target="../media/image37.png"/><Relationship Id="rId1" Type="http://schemas.openxmlformats.org/officeDocument/2006/relationships/tags" Target="../tags/tag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83.xml"/><Relationship Id="rId2" Type="http://schemas.openxmlformats.org/officeDocument/2006/relationships/image" Target="../media/image38.png"/><Relationship Id="rId1" Type="http://schemas.openxmlformats.org/officeDocument/2006/relationships/tags" Target="../tags/tag3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43.xml"/><Relationship Id="rId2" Type="http://schemas.openxmlformats.org/officeDocument/2006/relationships/image" Target="../media/image39.png"/><Relationship Id="rId1" Type="http://schemas.openxmlformats.org/officeDocument/2006/relationships/tags" Target="../tags/tag3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55.xml"/><Relationship Id="rId2" Type="http://schemas.openxmlformats.org/officeDocument/2006/relationships/image" Target="../media/image40.png"/><Relationship Id="rId1" Type="http://schemas.openxmlformats.org/officeDocument/2006/relationships/tags" Target="../tags/tag39.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367.xml"/><Relationship Id="rId4" Type="http://schemas.openxmlformats.org/officeDocument/2006/relationships/image" Target="../media/image42.png"/><Relationship Id="rId3" Type="http://schemas.openxmlformats.org/officeDocument/2006/relationships/tags" Target="../tags/tag41.xml"/><Relationship Id="rId2" Type="http://schemas.openxmlformats.org/officeDocument/2006/relationships/image" Target="../media/image41.png"/><Relationship Id="rId1" Type="http://schemas.openxmlformats.org/officeDocument/2006/relationships/tags" Target="../tags/tag4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79.xml"/><Relationship Id="rId2" Type="http://schemas.openxmlformats.org/officeDocument/2006/relationships/image" Target="../media/image43.png"/><Relationship Id="rId1" Type="http://schemas.openxmlformats.org/officeDocument/2006/relationships/tags" Target="../tags/tag4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95.xml"/><Relationship Id="rId2" Type="http://schemas.openxmlformats.org/officeDocument/2006/relationships/image" Target="../media/image44.png"/><Relationship Id="rId1" Type="http://schemas.openxmlformats.org/officeDocument/2006/relationships/tags" Target="../tags/tag4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307.xml"/><Relationship Id="rId2" Type="http://schemas.openxmlformats.org/officeDocument/2006/relationships/image" Target="../media/image45.png"/><Relationship Id="rId1" Type="http://schemas.openxmlformats.org/officeDocument/2006/relationships/tags" Target="../tags/tag4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19.xml"/><Relationship Id="rId2" Type="http://schemas.openxmlformats.org/officeDocument/2006/relationships/image" Target="../media/image46.png"/><Relationship Id="rId1" Type="http://schemas.openxmlformats.org/officeDocument/2006/relationships/tags" Target="../tags/tag4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31.xml"/><Relationship Id="rId2" Type="http://schemas.openxmlformats.org/officeDocument/2006/relationships/image" Target="../media/image47.png"/><Relationship Id="rId1" Type="http://schemas.openxmlformats.org/officeDocument/2006/relationships/tags" Target="../tags/tag4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391.xml"/><Relationship Id="rId2" Type="http://schemas.openxmlformats.org/officeDocument/2006/relationships/image" Target="../media/image48.png"/><Relationship Id="rId1" Type="http://schemas.openxmlformats.org/officeDocument/2006/relationships/tags" Target="../tags/tag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439.xml"/><Relationship Id="rId4" Type="http://schemas.openxmlformats.org/officeDocument/2006/relationships/image" Target="../media/image50.png"/><Relationship Id="rId3" Type="http://schemas.openxmlformats.org/officeDocument/2006/relationships/tags" Target="../tags/tag49.xml"/><Relationship Id="rId2" Type="http://schemas.openxmlformats.org/officeDocument/2006/relationships/image" Target="../media/image49.png"/><Relationship Id="rId1" Type="http://schemas.openxmlformats.org/officeDocument/2006/relationships/tags" Target="../tags/tag4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03.xml"/><Relationship Id="rId2" Type="http://schemas.openxmlformats.org/officeDocument/2006/relationships/image" Target="../media/image51.png"/><Relationship Id="rId1" Type="http://schemas.openxmlformats.org/officeDocument/2006/relationships/tags" Target="../tags/tag50.xml"/></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415.xml"/><Relationship Id="rId4" Type="http://schemas.openxmlformats.org/officeDocument/2006/relationships/image" Target="../media/image53.png"/><Relationship Id="rId3" Type="http://schemas.openxmlformats.org/officeDocument/2006/relationships/tags" Target="../tags/tag52.xml"/><Relationship Id="rId2" Type="http://schemas.openxmlformats.org/officeDocument/2006/relationships/image" Target="../media/image52.png"/><Relationship Id="rId1" Type="http://schemas.openxmlformats.org/officeDocument/2006/relationships/tags" Target="../tags/tag5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27.xml"/><Relationship Id="rId2" Type="http://schemas.openxmlformats.org/officeDocument/2006/relationships/image" Target="../media/image54.png"/><Relationship Id="rId1" Type="http://schemas.openxmlformats.org/officeDocument/2006/relationships/tags" Target="../tags/tag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tags" Target="../tags/tag3.xml"/><Relationship Id="rId2" Type="http://schemas.openxmlformats.org/officeDocument/2006/relationships/image" Target="../media/image3.png"/><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image" Target="../media/image5.png"/><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image" Target="../media/image6.png"/><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image" Target="../media/image8.png"/><Relationship Id="rId3" Type="http://schemas.openxmlformats.org/officeDocument/2006/relationships/tags" Target="../tags/tag7.xml"/><Relationship Id="rId2" Type="http://schemas.openxmlformats.org/officeDocument/2006/relationships/image" Target="../media/image7.png"/><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标题 70657"/>
          <p:cNvSpPr>
            <a:spLocks noGrp="1"/>
          </p:cNvSpPr>
          <p:nvPr>
            <p:ph type="ctrTitle"/>
          </p:nvPr>
        </p:nvSpPr>
        <p:spPr>
          <a:xfrm>
            <a:off x="2051685" y="2204720"/>
            <a:ext cx="6996430" cy="1600200"/>
          </a:xfrm>
        </p:spPr>
        <p:txBody>
          <a:bodyPr anchor="ctr" anchorCtr="0"/>
          <a:p>
            <a:pPr defTabSz="914400">
              <a:buSzTx/>
              <a:buFontTx/>
              <a:buNone/>
            </a:pPr>
            <a:r>
              <a:rPr sz="4800" b="1" kern="1200" baseline="0" dirty="0">
                <a:solidFill>
                  <a:schemeClr val="bg2"/>
                </a:solidFill>
                <a:latin typeface="Times New Roman" panose="02020603050405020304" pitchFamily="18" charset="0"/>
                <a:ea typeface="黑体" panose="02010609060101010101" pitchFamily="2" charset="-122"/>
                <a:cs typeface="+mj-cs"/>
              </a:rPr>
              <a:t>第2章  常见的电子元器件</a:t>
            </a:r>
            <a:r>
              <a:rPr lang="en-US" altLang="zh-CN" sz="4800" b="1" kern="1200" baseline="0" dirty="0">
                <a:solidFill>
                  <a:schemeClr val="bg2"/>
                </a:solidFill>
                <a:latin typeface="Times New Roman" panose="02020603050405020304" pitchFamily="18" charset="0"/>
                <a:ea typeface="黑体" panose="02010609060101010101" pitchFamily="2" charset="-122"/>
                <a:cs typeface="+mj-cs"/>
              </a:rPr>
              <a:t> </a:t>
            </a:r>
            <a:endParaRPr lang="zh-CN" altLang="en-US" sz="4800" b="1" kern="1200" baseline="0" dirty="0">
              <a:solidFill>
                <a:schemeClr val="bg2"/>
              </a:solidFill>
              <a:latin typeface="Times New Roman" panose="02020603050405020304" pitchFamily="18" charset="0"/>
              <a:ea typeface="黑体" panose="02010609060101010101" pitchFamily="2"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108585"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2.2.2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电容器的原理图符号及其封装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sp>
        <p:nvSpPr>
          <p:cNvPr id="2" name="文本框 1"/>
          <p:cNvSpPr txBox="1"/>
          <p:nvPr/>
        </p:nvSpPr>
        <p:spPr>
          <a:xfrm>
            <a:off x="323850" y="155638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1</a:t>
            </a:r>
            <a:r>
              <a:rPr lang="zh-CN" sz="1800">
                <a:ea typeface="黑体" panose="02010609060101010101" pitchFamily="2" charset="-122"/>
              </a:rPr>
              <a:t>．贴片电容</a:t>
            </a:r>
            <a:endParaRPr lang="zh-CN" altLang="en-US" sz="1800">
              <a:ea typeface="黑体" panose="0201060906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611505" y="2132965"/>
            <a:ext cx="7452360" cy="1859280"/>
          </a:xfrm>
          <a:prstGeom prst="rect">
            <a:avLst/>
          </a:prstGeom>
        </p:spPr>
      </p:pic>
      <p:sp>
        <p:nvSpPr>
          <p:cNvPr id="4" name="文本框 3"/>
          <p:cNvSpPr txBox="1"/>
          <p:nvPr/>
        </p:nvSpPr>
        <p:spPr>
          <a:xfrm>
            <a:off x="468630" y="399224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a:t>
            </a:r>
            <a:r>
              <a:rPr lang="zh-CN" sz="1800">
                <a:ea typeface="黑体" panose="02010609060101010101" pitchFamily="2" charset="-122"/>
              </a:rPr>
              <a:t>．通孔式电容</a:t>
            </a:r>
            <a:endParaRPr lang="zh-CN" altLang="en-US" sz="1800">
              <a:ea typeface="黑体" panose="02010609060101010101" pitchFamily="2" charset="-122"/>
            </a:endParaRPr>
          </a:p>
        </p:txBody>
      </p:sp>
      <p:pic>
        <p:nvPicPr>
          <p:cNvPr id="5" name="图片 4"/>
          <p:cNvPicPr>
            <a:picLocks noChangeAspect="1"/>
          </p:cNvPicPr>
          <p:nvPr>
            <p:custDataLst>
              <p:tags r:id="rId3"/>
            </p:custDataLst>
          </p:nvPr>
        </p:nvPicPr>
        <p:blipFill>
          <a:blip r:embed="rId4"/>
          <a:stretch>
            <a:fillRect/>
          </a:stretch>
        </p:blipFill>
        <p:spPr>
          <a:xfrm>
            <a:off x="516255" y="4509135"/>
            <a:ext cx="7642860" cy="196596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108585"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2.2.2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电容器的原理图符号及其封装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pic>
        <p:nvPicPr>
          <p:cNvPr id="2" name="图片 1"/>
          <p:cNvPicPr>
            <a:picLocks noChangeAspect="1"/>
          </p:cNvPicPr>
          <p:nvPr>
            <p:custDataLst>
              <p:tags r:id="rId1"/>
            </p:custDataLst>
          </p:nvPr>
        </p:nvPicPr>
        <p:blipFill>
          <a:blip r:embed="rId2"/>
          <a:srcRect t="5531"/>
          <a:stretch>
            <a:fillRect/>
          </a:stretch>
        </p:blipFill>
        <p:spPr>
          <a:xfrm>
            <a:off x="683895" y="1628775"/>
            <a:ext cx="7459980" cy="246189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899795" y="4220845"/>
            <a:ext cx="7273925" cy="269113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108585" y="1052830"/>
            <a:ext cx="5080000" cy="368300"/>
          </a:xfrm>
          <a:prstGeom prst="rect">
            <a:avLst/>
          </a:prstGeom>
          <a:noFill/>
          <a:ln w="9525">
            <a:noFill/>
          </a:ln>
        </p:spPr>
        <p:txBody>
          <a:bodyPr>
            <a:spAutoFit/>
          </a:bodyPr>
          <a:p>
            <a:pPr indent="269875"/>
            <a:r>
              <a:rPr sz="1800">
                <a:latin typeface="Arial" panose="020B0604020202020204" pitchFamily="34" charset="0"/>
                <a:ea typeface="黑体" panose="02010609060101010101" pitchFamily="2" charset="-122"/>
              </a:rPr>
              <a:t>2.2.3  电感器的原理图符号及其封装图</a:t>
            </a:r>
            <a:endParaRPr sz="1800">
              <a:latin typeface="Arial" panose="020B0604020202020204" pitchFamily="34" charset="0"/>
              <a:ea typeface="黑体" panose="0201060906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467995" y="1484630"/>
            <a:ext cx="7874635" cy="526669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755650"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2.2.4</a:t>
            </a:r>
            <a:r>
              <a:rPr lang="en-US" sz="1800">
                <a:latin typeface="Arial" panose="020B0604020202020204" pitchFamily="34" charset="0"/>
                <a:ea typeface="黑体" panose="02010609060101010101" pitchFamily="2" charset="-122"/>
                <a:cs typeface="Arial" panose="020B0604020202020204" pitchFamily="34" charset="0"/>
              </a:rPr>
              <a:t> </a:t>
            </a:r>
            <a:r>
              <a:rPr lang="en-US" sz="1800">
                <a:latin typeface="Arial" panose="020B0604020202020204" pitchFamily="34" charset="0"/>
                <a:ea typeface="黑体" panose="02010609060101010101" pitchFamily="2" charset="-122"/>
              </a:rPr>
              <a:t> </a:t>
            </a:r>
            <a:r>
              <a:rPr lang="zh-CN" sz="1800">
                <a:ea typeface="黑体" panose="02010609060101010101" pitchFamily="2" charset="-122"/>
              </a:rPr>
              <a:t>二极管的原理图符号及其封装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sp>
        <p:nvSpPr>
          <p:cNvPr id="2" name="文本框 1"/>
          <p:cNvSpPr txBox="1"/>
          <p:nvPr/>
        </p:nvSpPr>
        <p:spPr>
          <a:xfrm>
            <a:off x="683895" y="1484630"/>
            <a:ext cx="5080000" cy="368300"/>
          </a:xfrm>
          <a:prstGeom prst="rect">
            <a:avLst/>
          </a:prstGeom>
          <a:noFill/>
          <a:ln w="9525">
            <a:noFill/>
          </a:ln>
        </p:spPr>
        <p:txBody>
          <a:bodyPr>
            <a:spAutoFit/>
          </a:bodyPr>
          <a:p>
            <a:pPr indent="266700"/>
            <a:r>
              <a:rPr lang="en-US" sz="1800" b="1">
                <a:latin typeface="Times New Roman" panose="02020603050405020304" pitchFamily="18" charset="0"/>
              </a:rPr>
              <a:t>1</a:t>
            </a:r>
            <a:r>
              <a:rPr lang="zh-CN" sz="1800" b="1">
                <a:ea typeface="宋体" panose="02010600030101010101" pitchFamily="2" charset="-122"/>
              </a:rPr>
              <a:t>、贴片二极管</a:t>
            </a:r>
            <a:endParaRPr lang="zh-CN" altLang="en-US" sz="1800" b="1">
              <a:ea typeface="宋体" panose="0201060003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621030" y="1916430"/>
            <a:ext cx="7901940" cy="48768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755650"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2.2.4</a:t>
            </a:r>
            <a:r>
              <a:rPr lang="en-US" sz="1800">
                <a:latin typeface="Arial" panose="020B0604020202020204" pitchFamily="34" charset="0"/>
                <a:ea typeface="黑体" panose="02010609060101010101" pitchFamily="2" charset="-122"/>
                <a:cs typeface="Arial" panose="020B0604020202020204" pitchFamily="34" charset="0"/>
              </a:rPr>
              <a:t> </a:t>
            </a:r>
            <a:r>
              <a:rPr lang="en-US" sz="1800">
                <a:latin typeface="Arial" panose="020B0604020202020204" pitchFamily="34" charset="0"/>
                <a:ea typeface="黑体" panose="02010609060101010101" pitchFamily="2" charset="-122"/>
              </a:rPr>
              <a:t> </a:t>
            </a:r>
            <a:r>
              <a:rPr lang="zh-CN" sz="1800">
                <a:ea typeface="黑体" panose="02010609060101010101" pitchFamily="2" charset="-122"/>
              </a:rPr>
              <a:t>二极管的原理图符号及其封装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sp>
        <p:nvSpPr>
          <p:cNvPr id="2" name="文本框 1"/>
          <p:cNvSpPr txBox="1"/>
          <p:nvPr/>
        </p:nvSpPr>
        <p:spPr>
          <a:xfrm>
            <a:off x="395605" y="1556385"/>
            <a:ext cx="5080000" cy="368300"/>
          </a:xfrm>
          <a:prstGeom prst="rect">
            <a:avLst/>
          </a:prstGeom>
          <a:noFill/>
          <a:ln w="9525">
            <a:noFill/>
          </a:ln>
        </p:spPr>
        <p:txBody>
          <a:bodyPr>
            <a:spAutoFit/>
          </a:bodyPr>
          <a:p>
            <a:pPr indent="266700"/>
            <a:r>
              <a:rPr lang="en-US" sz="1800" b="1">
                <a:latin typeface="Times New Roman" panose="02020603050405020304" pitchFamily="18" charset="0"/>
              </a:rPr>
              <a:t>2</a:t>
            </a:r>
            <a:r>
              <a:rPr lang="zh-CN" sz="1800" b="1">
                <a:ea typeface="宋体" panose="02010600030101010101" pitchFamily="2" charset="-122"/>
              </a:rPr>
              <a:t>、通孔式二极管 </a:t>
            </a:r>
            <a:endParaRPr lang="zh-CN" altLang="en-US" sz="1800" b="1">
              <a:ea typeface="宋体" panose="0201060003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415290" y="1901190"/>
            <a:ext cx="8560435" cy="22606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755650" y="4725035"/>
            <a:ext cx="8331835" cy="191389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755650"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2.2.4</a:t>
            </a:r>
            <a:r>
              <a:rPr lang="en-US" sz="1800">
                <a:latin typeface="Arial" panose="020B0604020202020204" pitchFamily="34" charset="0"/>
                <a:ea typeface="黑体" panose="02010609060101010101" pitchFamily="2" charset="-122"/>
                <a:cs typeface="Arial" panose="020B0604020202020204" pitchFamily="34" charset="0"/>
              </a:rPr>
              <a:t> </a:t>
            </a:r>
            <a:r>
              <a:rPr lang="en-US" sz="1800">
                <a:latin typeface="Arial" panose="020B0604020202020204" pitchFamily="34" charset="0"/>
                <a:ea typeface="黑体" panose="02010609060101010101" pitchFamily="2" charset="-122"/>
              </a:rPr>
              <a:t> </a:t>
            </a:r>
            <a:r>
              <a:rPr lang="zh-CN" sz="1800">
                <a:ea typeface="黑体" panose="02010609060101010101" pitchFamily="2" charset="-122"/>
              </a:rPr>
              <a:t>二极管的原理图符号及其封装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346710" y="1556385"/>
            <a:ext cx="8580120" cy="213360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108585" y="4004945"/>
            <a:ext cx="8566150" cy="179324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108585" y="1340485"/>
            <a:ext cx="5080000" cy="368300"/>
          </a:xfrm>
          <a:prstGeom prst="rect">
            <a:avLst/>
          </a:prstGeom>
          <a:noFill/>
          <a:ln w="9525">
            <a:noFill/>
          </a:ln>
        </p:spPr>
        <p:txBody>
          <a:bodyPr>
            <a:spAutoFit/>
          </a:bodyPr>
          <a:p>
            <a:pPr indent="266700"/>
            <a:r>
              <a:rPr lang="en-US" sz="1800" b="1">
                <a:latin typeface="Times New Roman" panose="02020603050405020304" pitchFamily="18" charset="0"/>
              </a:rPr>
              <a:t>4</a:t>
            </a:r>
            <a:r>
              <a:rPr lang="zh-CN" sz="1800" b="1">
                <a:ea typeface="宋体" panose="02010600030101010101" pitchFamily="2" charset="-122"/>
              </a:rPr>
              <a:t>、通孔式四脚整流桥</a:t>
            </a:r>
            <a:endParaRPr lang="zh-CN" altLang="en-US" sz="1800" b="1">
              <a:ea typeface="宋体" panose="0201060003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179705" y="1933575"/>
            <a:ext cx="8465820" cy="368808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611505" y="1124585"/>
            <a:ext cx="5080000" cy="368300"/>
          </a:xfrm>
          <a:prstGeom prst="rect">
            <a:avLst/>
          </a:prstGeom>
          <a:noFill/>
          <a:ln w="9525">
            <a:noFill/>
          </a:ln>
        </p:spPr>
        <p:txBody>
          <a:bodyPr>
            <a:spAutoFit/>
          </a:bodyPr>
          <a:p>
            <a:r>
              <a:rPr lang="en-US" sz="1800" b="1">
                <a:latin typeface="Times New Roman" panose="02020603050405020304" pitchFamily="18" charset="0"/>
              </a:rPr>
              <a:t>2.2.5 </a:t>
            </a:r>
            <a:r>
              <a:rPr lang="zh-CN" sz="1800" b="1">
                <a:ea typeface="宋体" panose="02010600030101010101" pitchFamily="2" charset="-122"/>
              </a:rPr>
              <a:t>三极管的原理图符号及封装</a:t>
            </a:r>
            <a:endParaRPr lang="zh-CN" altLang="en-US" sz="1800" b="1">
              <a:ea typeface="宋体" panose="0201060003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179705" y="1628775"/>
            <a:ext cx="8496300" cy="52959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683895" y="1124585"/>
            <a:ext cx="5080000" cy="368300"/>
          </a:xfrm>
          <a:prstGeom prst="rect">
            <a:avLst/>
          </a:prstGeom>
          <a:noFill/>
          <a:ln w="9525">
            <a:noFill/>
          </a:ln>
        </p:spPr>
        <p:txBody>
          <a:bodyPr>
            <a:spAutoFit/>
          </a:bodyPr>
          <a:p>
            <a:r>
              <a:rPr lang="en-US" sz="1800" b="1">
                <a:latin typeface="Times New Roman" panose="02020603050405020304" pitchFamily="18" charset="0"/>
              </a:rPr>
              <a:t>2.2.6 </a:t>
            </a:r>
            <a:r>
              <a:rPr lang="zh-CN" sz="1800" b="1">
                <a:ea typeface="宋体" panose="02010600030101010101" pitchFamily="2" charset="-122"/>
              </a:rPr>
              <a:t>场效应管的原理图符号及封装</a:t>
            </a:r>
            <a:endParaRPr lang="zh-CN" altLang="en-US" sz="1800" b="1">
              <a:ea typeface="宋体" panose="0201060003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62230" y="1844675"/>
            <a:ext cx="9159240" cy="452628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755650" y="1052830"/>
            <a:ext cx="5080000" cy="368300"/>
          </a:xfrm>
          <a:prstGeom prst="rect">
            <a:avLst/>
          </a:prstGeom>
          <a:noFill/>
          <a:ln w="9525">
            <a:noFill/>
          </a:ln>
        </p:spPr>
        <p:txBody>
          <a:bodyPr>
            <a:spAutoFit/>
          </a:bodyPr>
          <a:p>
            <a:r>
              <a:rPr lang="en-US" sz="1800" b="1">
                <a:latin typeface="Times New Roman" panose="02020603050405020304" pitchFamily="18" charset="0"/>
              </a:rPr>
              <a:t>2.2.7 </a:t>
            </a:r>
            <a:r>
              <a:rPr lang="zh-CN" sz="1800" b="1">
                <a:ea typeface="宋体" panose="02010600030101010101" pitchFamily="2" charset="-122"/>
              </a:rPr>
              <a:t>集成电路的识别及封装</a:t>
            </a:r>
            <a:endParaRPr lang="zh-CN" altLang="en-US" sz="1800" b="1">
              <a:ea typeface="宋体" panose="02010600030101010101" pitchFamily="2" charset="-122"/>
            </a:endParaRPr>
          </a:p>
        </p:txBody>
      </p:sp>
      <p:sp>
        <p:nvSpPr>
          <p:cNvPr id="2" name="文本框 1"/>
          <p:cNvSpPr txBox="1"/>
          <p:nvPr/>
        </p:nvSpPr>
        <p:spPr>
          <a:xfrm>
            <a:off x="683895" y="1484630"/>
            <a:ext cx="5080000" cy="368300"/>
          </a:xfrm>
          <a:prstGeom prst="rect">
            <a:avLst/>
          </a:prstGeom>
          <a:noFill/>
          <a:ln w="9525">
            <a:noFill/>
          </a:ln>
        </p:spPr>
        <p:txBody>
          <a:bodyPr>
            <a:spAutoFit/>
          </a:bodyPr>
          <a:p>
            <a:pPr indent="269875"/>
            <a:r>
              <a:rPr lang="en-US" sz="1800">
                <a:latin typeface="Times New Roman" panose="02020603050405020304" pitchFamily="18" charset="0"/>
                <a:cs typeface="楷体_GB2312" charset="0"/>
              </a:rPr>
              <a:t>1</a:t>
            </a:r>
            <a:r>
              <a:rPr lang="zh-CN" sz="1800">
                <a:cs typeface="楷体_GB2312" charset="0"/>
              </a:rPr>
              <a:t>）</a:t>
            </a:r>
            <a:r>
              <a:rPr lang="en-US" sz="1800">
                <a:latin typeface="Times New Roman" panose="02020603050405020304" pitchFamily="18" charset="0"/>
                <a:cs typeface="楷体_GB2312" charset="0"/>
              </a:rPr>
              <a:t>SIP</a:t>
            </a:r>
            <a:endParaRPr lang="en-US" altLang="en-US" sz="1800">
              <a:latin typeface="Times New Roman" panose="02020603050405020304" pitchFamily="18" charset="0"/>
              <a:cs typeface="楷体_GB2312" charset="0"/>
            </a:endParaRPr>
          </a:p>
        </p:txBody>
      </p:sp>
      <p:pic>
        <p:nvPicPr>
          <p:cNvPr id="3" name="图片 2"/>
          <p:cNvPicPr>
            <a:picLocks noChangeAspect="1"/>
          </p:cNvPicPr>
          <p:nvPr>
            <p:custDataLst>
              <p:tags r:id="rId1"/>
            </p:custDataLst>
          </p:nvPr>
        </p:nvPicPr>
        <p:blipFill>
          <a:blip r:embed="rId2"/>
          <a:stretch>
            <a:fillRect/>
          </a:stretch>
        </p:blipFill>
        <p:spPr>
          <a:xfrm>
            <a:off x="971550" y="2636520"/>
            <a:ext cx="7002780" cy="195072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142337"/>
          <p:cNvSpPr>
            <a:spLocks noGrp="1"/>
          </p:cNvSpPr>
          <p:nvPr>
            <p:ph type="title"/>
          </p:nvPr>
        </p:nvSpPr>
        <p:spPr/>
        <p:txBody>
          <a:bodyPr anchor="ctr" anchorCtr="0"/>
          <a:p>
            <a:r>
              <a:rPr lang="zh-CN" altLang="en-US" b="1" dirty="0">
                <a:ea typeface="黑体" panose="02010609060101010101" pitchFamily="2" charset="-122"/>
              </a:rPr>
              <a:t>内容导航</a:t>
            </a:r>
            <a:endParaRPr lang="zh-CN" altLang="en-US" b="1" dirty="0">
              <a:ea typeface="黑体" panose="02010609060101010101" pitchFamily="2" charset="-122"/>
            </a:endParaRPr>
          </a:p>
        </p:txBody>
      </p:sp>
      <p:graphicFrame>
        <p:nvGraphicFramePr>
          <p:cNvPr id="3" name="表格 2"/>
          <p:cNvGraphicFramePr/>
          <p:nvPr>
            <p:custDataLst>
              <p:tags r:id="rId1"/>
            </p:custDataLst>
          </p:nvPr>
        </p:nvGraphicFramePr>
        <p:xfrm>
          <a:off x="861060" y="1158240"/>
          <a:ext cx="7968615" cy="5021580"/>
        </p:xfrm>
        <a:graphic>
          <a:graphicData uri="http://schemas.openxmlformats.org/drawingml/2006/table">
            <a:tbl>
              <a:tblPr/>
              <a:tblGrid>
                <a:gridCol w="2045335"/>
                <a:gridCol w="5923280"/>
              </a:tblGrid>
              <a:tr h="1307465">
                <a:tc>
                  <a:txBody>
                    <a:bodyPr/>
                    <a:p>
                      <a:pPr algn="ctr">
                        <a:buNone/>
                      </a:pPr>
                      <a:r>
                        <a:rPr lang="en-US" sz="2800">
                          <a:solidFill>
                            <a:srgbClr val="0000FF"/>
                          </a:solidFill>
                          <a:latin typeface="Times New Roman" panose="02020603050405020304" pitchFamily="18" charset="0"/>
                          <a:cs typeface="Times New Roman" panose="02020603050405020304" pitchFamily="18" charset="0"/>
                        </a:rPr>
                        <a:t>目标设置</a:t>
                      </a:r>
                      <a:endParaRPr lang="en-US" altLang="en-US" sz="280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Times New Roman" panose="02020603050405020304" pitchFamily="18" charset="0"/>
                          <a:cs typeface="Times New Roman" panose="02020603050405020304" pitchFamily="18" charset="0"/>
                        </a:rPr>
                        <a:t>能够识别电阻、电容、二极管、三极管、场效应管、常见</a:t>
                      </a:r>
                      <a:r>
                        <a:rPr lang="en-US" sz="2000">
                          <a:latin typeface="宋体" panose="02010600030101010101" pitchFamily="2" charset="-122"/>
                          <a:ea typeface="宋体" panose="02010600030101010101" pitchFamily="2" charset="-122"/>
                          <a:cs typeface="宋体" panose="02010600030101010101" pitchFamily="2" charset="-122"/>
                        </a:rPr>
                        <a:t>的</a:t>
                      </a:r>
                      <a:r>
                        <a:rPr lang="en-US" sz="2000">
                          <a:latin typeface="Times New Roman" panose="02020603050405020304" pitchFamily="18" charset="0"/>
                          <a:cs typeface="Times New Roman" panose="02020603050405020304" pitchFamily="18" charset="0"/>
                        </a:rPr>
                        <a:t>集成电路、三端稳压管、晶振、遥控接收头、开关、插接件、跳线等电子元器件及对应的原理图符号和封装</a:t>
                      </a:r>
                      <a:r>
                        <a:rPr lang="en-US" sz="2000">
                          <a:latin typeface="宋体" panose="02010600030101010101" pitchFamily="2" charset="-122"/>
                          <a:ea typeface="宋体" panose="02010600030101010101" pitchFamily="2" charset="-122"/>
                          <a:cs typeface="宋体" panose="02010600030101010101" pitchFamily="2" charset="-122"/>
                        </a:rPr>
                        <a:t>图</a:t>
                      </a:r>
                      <a:endParaRPr lang="en-US"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96365">
                <a:tc>
                  <a:txBody>
                    <a:bodyPr/>
                    <a:p>
                      <a:pPr algn="ctr">
                        <a:buNone/>
                      </a:pPr>
                      <a:r>
                        <a:rPr lang="en-US" sz="2800">
                          <a:solidFill>
                            <a:srgbClr val="0000FF"/>
                          </a:solidFill>
                          <a:latin typeface="Times New Roman" panose="02020603050405020304" pitchFamily="18" charset="0"/>
                          <a:cs typeface="Times New Roman" panose="02020603050405020304" pitchFamily="18" charset="0"/>
                        </a:rPr>
                        <a:t>内容设置</a:t>
                      </a:r>
                      <a:endParaRPr lang="en-US" altLang="en-US" sz="280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Times New Roman" panose="02020603050405020304" pitchFamily="18" charset="0"/>
                          <a:cs typeface="Times New Roman" panose="02020603050405020304" pitchFamily="18" charset="0"/>
                        </a:rPr>
                        <a:t>电阻、电容、二极管、三极管、场效应管、常见</a:t>
                      </a:r>
                      <a:r>
                        <a:rPr lang="en-US" sz="2000">
                          <a:latin typeface="宋体" panose="02010600030101010101" pitchFamily="2" charset="-122"/>
                          <a:ea typeface="宋体" panose="02010600030101010101" pitchFamily="2" charset="-122"/>
                          <a:cs typeface="宋体" panose="02010600030101010101" pitchFamily="2" charset="-122"/>
                        </a:rPr>
                        <a:t>的</a:t>
                      </a:r>
                      <a:r>
                        <a:rPr lang="en-US" sz="2000">
                          <a:latin typeface="Times New Roman" panose="02020603050405020304" pitchFamily="18" charset="0"/>
                          <a:cs typeface="Times New Roman" panose="02020603050405020304" pitchFamily="18" charset="0"/>
                        </a:rPr>
                        <a:t>集成电路、三端稳压管、晶振、遥控接收头、开关、插接件、跳线等元器件介绍</a:t>
                      </a:r>
                      <a:endParaRPr lang="en-US"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30910">
                <a:tc>
                  <a:txBody>
                    <a:bodyPr/>
                    <a:p>
                      <a:pPr algn="ctr">
                        <a:buNone/>
                      </a:pPr>
                      <a:r>
                        <a:rPr lang="en-US" sz="2800">
                          <a:solidFill>
                            <a:srgbClr val="0000FF"/>
                          </a:solidFill>
                          <a:latin typeface="Times New Roman" panose="02020603050405020304" pitchFamily="18" charset="0"/>
                          <a:cs typeface="Times New Roman" panose="02020603050405020304" pitchFamily="18" charset="0"/>
                        </a:rPr>
                        <a:t>能力培养</a:t>
                      </a:r>
                      <a:endParaRPr lang="en-US" altLang="en-US" sz="280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Times New Roman" panose="02020603050405020304" pitchFamily="18" charset="0"/>
                          <a:cs typeface="Times New Roman" panose="02020603050405020304" pitchFamily="18" charset="0"/>
                        </a:rPr>
                        <a:t>电子元器件的识别能力及专业素养能力</a:t>
                      </a:r>
                      <a:endParaRPr lang="en-US"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86840">
                <a:tc>
                  <a:txBody>
                    <a:bodyPr/>
                    <a:p>
                      <a:pPr algn="ctr">
                        <a:buNone/>
                      </a:pPr>
                      <a:r>
                        <a:rPr lang="en-US" sz="2800">
                          <a:solidFill>
                            <a:srgbClr val="0000FF"/>
                          </a:solidFill>
                          <a:latin typeface="Times New Roman" panose="02020603050405020304" pitchFamily="18" charset="0"/>
                          <a:cs typeface="Times New Roman" panose="02020603050405020304" pitchFamily="18" charset="0"/>
                        </a:rPr>
                        <a:t>本章特色</a:t>
                      </a:r>
                      <a:endParaRPr lang="en-US" altLang="en-US" sz="280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Times New Roman" panose="02020603050405020304" pitchFamily="18" charset="0"/>
                          <a:cs typeface="Times New Roman" panose="02020603050405020304" pitchFamily="18" charset="0"/>
                        </a:rPr>
                        <a:t>以图形的方式介绍电子元器件的实物图、</a:t>
                      </a:r>
                      <a:r>
                        <a:rPr lang="en-US" sz="2000">
                          <a:latin typeface="宋体" panose="02010600030101010101" pitchFamily="2" charset="-122"/>
                          <a:ea typeface="宋体" panose="02010600030101010101" pitchFamily="2" charset="-122"/>
                          <a:cs typeface="宋体" panose="02010600030101010101" pitchFamily="2" charset="-122"/>
                        </a:rPr>
                        <a:t>电子元器件的原理图</a:t>
                      </a:r>
                      <a:r>
                        <a:rPr lang="en-US" sz="2000">
                          <a:latin typeface="Times New Roman" panose="02020603050405020304" pitchFamily="18" charset="0"/>
                          <a:cs typeface="Times New Roman" panose="02020603050405020304" pitchFamily="18" charset="0"/>
                        </a:rPr>
                        <a:t>符号图及其对应的封装</a:t>
                      </a:r>
                      <a:r>
                        <a:rPr lang="en-US" sz="2000">
                          <a:latin typeface="宋体" panose="02010600030101010101" pitchFamily="2" charset="-122"/>
                          <a:ea typeface="宋体" panose="02010600030101010101" pitchFamily="2" charset="-122"/>
                          <a:cs typeface="宋体" panose="02010600030101010101" pitchFamily="2" charset="-122"/>
                        </a:rPr>
                        <a:t>图</a:t>
                      </a:r>
                      <a:endParaRPr lang="en-US"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755650" y="1052830"/>
            <a:ext cx="5080000" cy="368300"/>
          </a:xfrm>
          <a:prstGeom prst="rect">
            <a:avLst/>
          </a:prstGeom>
          <a:noFill/>
          <a:ln w="9525">
            <a:noFill/>
          </a:ln>
        </p:spPr>
        <p:txBody>
          <a:bodyPr>
            <a:spAutoFit/>
          </a:bodyPr>
          <a:p>
            <a:r>
              <a:rPr lang="en-US" sz="1800" b="1">
                <a:latin typeface="Times New Roman" panose="02020603050405020304" pitchFamily="18" charset="0"/>
              </a:rPr>
              <a:t>2.2.7 </a:t>
            </a:r>
            <a:r>
              <a:rPr lang="zh-CN" sz="1800" b="1">
                <a:ea typeface="宋体" panose="02010600030101010101" pitchFamily="2" charset="-122"/>
              </a:rPr>
              <a:t>集成电路的识别及封装</a:t>
            </a:r>
            <a:endParaRPr lang="zh-CN" altLang="en-US" sz="1800" b="1">
              <a:ea typeface="宋体" panose="02010600030101010101" pitchFamily="2" charset="-122"/>
            </a:endParaRPr>
          </a:p>
        </p:txBody>
      </p:sp>
      <p:sp>
        <p:nvSpPr>
          <p:cNvPr id="2" name="文本框 1"/>
          <p:cNvSpPr txBox="1"/>
          <p:nvPr/>
        </p:nvSpPr>
        <p:spPr>
          <a:xfrm>
            <a:off x="683895" y="1556385"/>
            <a:ext cx="5080000" cy="368300"/>
          </a:xfrm>
          <a:prstGeom prst="rect">
            <a:avLst/>
          </a:prstGeom>
          <a:noFill/>
          <a:ln w="9525">
            <a:noFill/>
          </a:ln>
        </p:spPr>
        <p:txBody>
          <a:bodyPr>
            <a:spAutoFit/>
          </a:bodyPr>
          <a:p>
            <a:pPr indent="269875"/>
            <a:r>
              <a:rPr lang="en-US" sz="1800">
                <a:latin typeface="Times New Roman" panose="02020603050405020304" pitchFamily="18" charset="0"/>
                <a:cs typeface="楷体_GB2312" charset="0"/>
              </a:rPr>
              <a:t>2</a:t>
            </a:r>
            <a:r>
              <a:rPr lang="zh-CN" sz="1800">
                <a:cs typeface="楷体_GB2312" charset="0"/>
              </a:rPr>
              <a:t>）</a:t>
            </a:r>
            <a:r>
              <a:rPr lang="en-US" sz="1800">
                <a:latin typeface="Times New Roman" panose="02020603050405020304" pitchFamily="18" charset="0"/>
                <a:cs typeface="楷体_GB2312" charset="0"/>
              </a:rPr>
              <a:t>SOP</a:t>
            </a:r>
            <a:endParaRPr lang="en-US" altLang="en-US" sz="1800">
              <a:latin typeface="Times New Roman" panose="02020603050405020304" pitchFamily="18" charset="0"/>
              <a:cs typeface="楷体_GB2312" charset="0"/>
            </a:endParaRPr>
          </a:p>
        </p:txBody>
      </p:sp>
      <p:pic>
        <p:nvPicPr>
          <p:cNvPr id="3" name="图片 2"/>
          <p:cNvPicPr>
            <a:picLocks noChangeAspect="1"/>
          </p:cNvPicPr>
          <p:nvPr>
            <p:custDataLst>
              <p:tags r:id="rId1"/>
            </p:custDataLst>
          </p:nvPr>
        </p:nvPicPr>
        <p:blipFill>
          <a:blip r:embed="rId2"/>
          <a:stretch>
            <a:fillRect/>
          </a:stretch>
        </p:blipFill>
        <p:spPr>
          <a:xfrm>
            <a:off x="1548130" y="2204720"/>
            <a:ext cx="5273040" cy="229362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755650" y="1052830"/>
            <a:ext cx="5080000" cy="368300"/>
          </a:xfrm>
          <a:prstGeom prst="rect">
            <a:avLst/>
          </a:prstGeom>
          <a:noFill/>
          <a:ln w="9525">
            <a:noFill/>
          </a:ln>
        </p:spPr>
        <p:txBody>
          <a:bodyPr>
            <a:spAutoFit/>
          </a:bodyPr>
          <a:p>
            <a:r>
              <a:rPr lang="en-US" sz="1800" b="1">
                <a:latin typeface="Times New Roman" panose="02020603050405020304" pitchFamily="18" charset="0"/>
              </a:rPr>
              <a:t>2.2.7 </a:t>
            </a:r>
            <a:r>
              <a:rPr lang="zh-CN" sz="1800" b="1">
                <a:ea typeface="宋体" panose="02010600030101010101" pitchFamily="2" charset="-122"/>
              </a:rPr>
              <a:t>集成电路的识别及封装</a:t>
            </a:r>
            <a:endParaRPr lang="zh-CN" altLang="en-US" sz="1800" b="1">
              <a:ea typeface="宋体" panose="02010600030101010101" pitchFamily="2" charset="-122"/>
            </a:endParaRPr>
          </a:p>
        </p:txBody>
      </p:sp>
      <p:sp>
        <p:nvSpPr>
          <p:cNvPr id="2" name="文本框 1"/>
          <p:cNvSpPr txBox="1"/>
          <p:nvPr/>
        </p:nvSpPr>
        <p:spPr>
          <a:xfrm>
            <a:off x="683895" y="1556385"/>
            <a:ext cx="5080000" cy="368300"/>
          </a:xfrm>
          <a:prstGeom prst="rect">
            <a:avLst/>
          </a:prstGeom>
          <a:noFill/>
          <a:ln w="9525">
            <a:noFill/>
          </a:ln>
        </p:spPr>
        <p:txBody>
          <a:bodyPr>
            <a:spAutoFit/>
          </a:bodyPr>
          <a:p>
            <a:pPr indent="269875"/>
            <a:r>
              <a:rPr lang="en-US" sz="1800">
                <a:latin typeface="Times New Roman" panose="02020603050405020304" pitchFamily="18" charset="0"/>
                <a:cs typeface="楷体_GB2312" charset="0"/>
              </a:rPr>
              <a:t>3</a:t>
            </a:r>
            <a:r>
              <a:rPr lang="zh-CN" sz="1800">
                <a:cs typeface="楷体_GB2312" charset="0"/>
              </a:rPr>
              <a:t>）</a:t>
            </a:r>
            <a:r>
              <a:rPr lang="en-US" sz="1800">
                <a:latin typeface="Times New Roman" panose="02020603050405020304" pitchFamily="18" charset="0"/>
                <a:cs typeface="楷体_GB2312" charset="0"/>
              </a:rPr>
              <a:t>DIP</a:t>
            </a:r>
            <a:endParaRPr lang="en-US" altLang="en-US" sz="1800">
              <a:latin typeface="Times New Roman" panose="02020603050405020304" pitchFamily="18" charset="0"/>
              <a:cs typeface="楷体_GB2312" charset="0"/>
            </a:endParaRPr>
          </a:p>
        </p:txBody>
      </p:sp>
      <p:pic>
        <p:nvPicPr>
          <p:cNvPr id="3" name="图片 2"/>
          <p:cNvPicPr>
            <a:picLocks noChangeAspect="1"/>
          </p:cNvPicPr>
          <p:nvPr>
            <p:custDataLst>
              <p:tags r:id="rId1"/>
            </p:custDataLst>
          </p:nvPr>
        </p:nvPicPr>
        <p:blipFill>
          <a:blip r:embed="rId2"/>
          <a:stretch>
            <a:fillRect/>
          </a:stretch>
        </p:blipFill>
        <p:spPr>
          <a:xfrm>
            <a:off x="1043940" y="2204720"/>
            <a:ext cx="7299960" cy="199644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755650" y="1052830"/>
            <a:ext cx="5080000" cy="368300"/>
          </a:xfrm>
          <a:prstGeom prst="rect">
            <a:avLst/>
          </a:prstGeom>
          <a:noFill/>
          <a:ln w="9525">
            <a:noFill/>
          </a:ln>
        </p:spPr>
        <p:txBody>
          <a:bodyPr>
            <a:spAutoFit/>
          </a:bodyPr>
          <a:p>
            <a:r>
              <a:rPr lang="en-US" sz="1800" b="1">
                <a:latin typeface="Times New Roman" panose="02020603050405020304" pitchFamily="18" charset="0"/>
              </a:rPr>
              <a:t>2.2.7 </a:t>
            </a:r>
            <a:r>
              <a:rPr lang="zh-CN" sz="1800" b="1">
                <a:ea typeface="宋体" panose="02010600030101010101" pitchFamily="2" charset="-122"/>
              </a:rPr>
              <a:t>集成电路的识别及封装</a:t>
            </a:r>
            <a:endParaRPr lang="zh-CN" altLang="en-US" sz="1800" b="1">
              <a:ea typeface="宋体" panose="02010600030101010101" pitchFamily="2" charset="-122"/>
            </a:endParaRPr>
          </a:p>
        </p:txBody>
      </p:sp>
      <p:sp>
        <p:nvSpPr>
          <p:cNvPr id="2" name="文本框 1"/>
          <p:cNvSpPr txBox="1"/>
          <p:nvPr/>
        </p:nvSpPr>
        <p:spPr>
          <a:xfrm>
            <a:off x="755650" y="1556385"/>
            <a:ext cx="5080000" cy="368300"/>
          </a:xfrm>
          <a:prstGeom prst="rect">
            <a:avLst/>
          </a:prstGeom>
          <a:noFill/>
          <a:ln w="9525">
            <a:noFill/>
          </a:ln>
        </p:spPr>
        <p:txBody>
          <a:bodyPr>
            <a:spAutoFit/>
          </a:bodyPr>
          <a:p>
            <a:pPr indent="269875"/>
            <a:r>
              <a:rPr lang="en-US" sz="1800">
                <a:latin typeface="Times New Roman" panose="02020603050405020304" pitchFamily="18" charset="0"/>
                <a:cs typeface="楷体_GB2312" charset="0"/>
              </a:rPr>
              <a:t>4</a:t>
            </a:r>
            <a:r>
              <a:rPr lang="zh-CN" sz="1800">
                <a:cs typeface="楷体_GB2312" charset="0"/>
              </a:rPr>
              <a:t>）</a:t>
            </a:r>
            <a:r>
              <a:rPr lang="en-US" sz="1800">
                <a:latin typeface="Times New Roman" panose="02020603050405020304" pitchFamily="18" charset="0"/>
                <a:cs typeface="楷体_GB2312" charset="0"/>
              </a:rPr>
              <a:t>PGA</a:t>
            </a:r>
            <a:r>
              <a:rPr lang="zh-CN" sz="1800">
                <a:cs typeface="楷体_GB2312" charset="0"/>
              </a:rPr>
              <a:t>封装</a:t>
            </a:r>
            <a:endParaRPr lang="zh-CN" altLang="en-US" sz="1800">
              <a:cs typeface="楷体_GB2312" charset="0"/>
            </a:endParaRPr>
          </a:p>
        </p:txBody>
      </p:sp>
      <p:pic>
        <p:nvPicPr>
          <p:cNvPr id="-2147482054" name="图片 1"/>
          <p:cNvPicPr>
            <a:picLocks noChangeAspect="1"/>
          </p:cNvPicPr>
          <p:nvPr>
            <p:custDataLst>
              <p:tags r:id="rId1"/>
            </p:custDataLst>
          </p:nvPr>
        </p:nvPicPr>
        <p:blipFill>
          <a:blip r:embed="rId2"/>
          <a:srcRect l="13322" t="20100" r="19531" b="58777"/>
          <a:stretch>
            <a:fillRect/>
          </a:stretch>
        </p:blipFill>
        <p:spPr>
          <a:xfrm>
            <a:off x="958850" y="2276475"/>
            <a:ext cx="7682865" cy="1741170"/>
          </a:xfrm>
          <a:prstGeom prst="rect">
            <a:avLst/>
          </a:prstGeom>
          <a:noFill/>
          <a:ln w="9525">
            <a:noFill/>
          </a:ln>
        </p:spPr>
      </p:pic>
      <p:pic>
        <p:nvPicPr>
          <p:cNvPr id="3" name="图片 2"/>
          <p:cNvPicPr>
            <a:picLocks noChangeAspect="1"/>
          </p:cNvPicPr>
          <p:nvPr>
            <p:custDataLst>
              <p:tags r:id="rId3"/>
            </p:custDataLst>
          </p:nvPr>
        </p:nvPicPr>
        <p:blipFill>
          <a:blip r:embed="rId4"/>
          <a:stretch>
            <a:fillRect/>
          </a:stretch>
        </p:blipFill>
        <p:spPr>
          <a:xfrm>
            <a:off x="3420110" y="3860800"/>
            <a:ext cx="2758440" cy="27051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755650" y="1052830"/>
            <a:ext cx="5080000" cy="368300"/>
          </a:xfrm>
          <a:prstGeom prst="rect">
            <a:avLst/>
          </a:prstGeom>
          <a:noFill/>
          <a:ln w="9525">
            <a:noFill/>
          </a:ln>
        </p:spPr>
        <p:txBody>
          <a:bodyPr>
            <a:spAutoFit/>
          </a:bodyPr>
          <a:p>
            <a:r>
              <a:rPr lang="en-US" sz="1800" b="1">
                <a:latin typeface="Times New Roman" panose="02020603050405020304" pitchFamily="18" charset="0"/>
              </a:rPr>
              <a:t>2.2.7 </a:t>
            </a:r>
            <a:r>
              <a:rPr lang="zh-CN" sz="1800" b="1">
                <a:ea typeface="宋体" panose="02010600030101010101" pitchFamily="2" charset="-122"/>
              </a:rPr>
              <a:t>集成电路的识别及封装</a:t>
            </a:r>
            <a:endParaRPr lang="zh-CN" altLang="en-US" sz="1800" b="1">
              <a:ea typeface="宋体" panose="02010600030101010101" pitchFamily="2" charset="-122"/>
            </a:endParaRPr>
          </a:p>
        </p:txBody>
      </p:sp>
      <p:sp>
        <p:nvSpPr>
          <p:cNvPr id="2" name="文本框 1"/>
          <p:cNvSpPr txBox="1"/>
          <p:nvPr/>
        </p:nvSpPr>
        <p:spPr>
          <a:xfrm>
            <a:off x="323850" y="1628775"/>
            <a:ext cx="5080000" cy="368300"/>
          </a:xfrm>
          <a:prstGeom prst="rect">
            <a:avLst/>
          </a:prstGeom>
          <a:noFill/>
          <a:ln w="9525">
            <a:noFill/>
          </a:ln>
        </p:spPr>
        <p:txBody>
          <a:bodyPr>
            <a:spAutoFit/>
          </a:bodyPr>
          <a:p>
            <a:pPr indent="269875"/>
            <a:r>
              <a:rPr lang="en-US" sz="1800">
                <a:latin typeface="Times New Roman" panose="02020603050405020304" pitchFamily="18" charset="0"/>
                <a:cs typeface="楷体_GB2312" charset="0"/>
              </a:rPr>
              <a:t>5</a:t>
            </a:r>
            <a:r>
              <a:rPr lang="zh-CN" sz="1800">
                <a:cs typeface="楷体_GB2312" charset="0"/>
              </a:rPr>
              <a:t>）</a:t>
            </a:r>
            <a:r>
              <a:rPr lang="en-US" sz="1800">
                <a:latin typeface="Times New Roman" panose="02020603050405020304" pitchFamily="18" charset="0"/>
                <a:cs typeface="楷体_GB2312" charset="0"/>
              </a:rPr>
              <a:t>PLCC</a:t>
            </a:r>
            <a:r>
              <a:rPr lang="zh-CN" sz="1800">
                <a:cs typeface="楷体_GB2312" charset="0"/>
              </a:rPr>
              <a:t>封装</a:t>
            </a:r>
            <a:endParaRPr lang="zh-CN" altLang="en-US" sz="1800">
              <a:cs typeface="楷体_GB2312" charset="0"/>
            </a:endParaRPr>
          </a:p>
        </p:txBody>
      </p:sp>
      <p:sp>
        <p:nvSpPr>
          <p:cNvPr id="3" name="文本框 2"/>
          <p:cNvSpPr txBox="1"/>
          <p:nvPr/>
        </p:nvSpPr>
        <p:spPr>
          <a:xfrm>
            <a:off x="323850" y="2204720"/>
            <a:ext cx="5080000" cy="368300"/>
          </a:xfrm>
          <a:prstGeom prst="rect">
            <a:avLst/>
          </a:prstGeom>
          <a:noFill/>
          <a:ln w="9525">
            <a:noFill/>
          </a:ln>
        </p:spPr>
        <p:txBody>
          <a:bodyPr>
            <a:spAutoFit/>
          </a:bodyPr>
          <a:p>
            <a:pPr indent="269875"/>
            <a:r>
              <a:rPr lang="en-US" sz="1800">
                <a:latin typeface="Times New Roman" panose="02020603050405020304" pitchFamily="18" charset="0"/>
                <a:cs typeface="楷体_GB2312" charset="0"/>
              </a:rPr>
              <a:t>6</a:t>
            </a:r>
            <a:r>
              <a:rPr lang="zh-CN" sz="1800">
                <a:cs typeface="楷体_GB2312" charset="0"/>
              </a:rPr>
              <a:t>）</a:t>
            </a:r>
            <a:r>
              <a:rPr lang="en-US" sz="1800">
                <a:latin typeface="Times New Roman" panose="02020603050405020304" pitchFamily="18" charset="0"/>
                <a:cs typeface="楷体_GB2312" charset="0"/>
              </a:rPr>
              <a:t>BGA</a:t>
            </a:r>
            <a:r>
              <a:rPr lang="zh-CN" sz="1800">
                <a:cs typeface="楷体_GB2312" charset="0"/>
              </a:rPr>
              <a:t>封装</a:t>
            </a:r>
            <a:endParaRPr lang="zh-CN" altLang="en-US" sz="1800">
              <a:cs typeface="楷体_GB2312" charset="0"/>
            </a:endParaRPr>
          </a:p>
        </p:txBody>
      </p:sp>
      <p:pic>
        <p:nvPicPr>
          <p:cNvPr id="4" name="图片 3"/>
          <p:cNvPicPr>
            <a:picLocks noChangeAspect="1"/>
          </p:cNvPicPr>
          <p:nvPr>
            <p:custDataLst>
              <p:tags r:id="rId1"/>
            </p:custDataLst>
          </p:nvPr>
        </p:nvPicPr>
        <p:blipFill>
          <a:blip r:embed="rId2"/>
          <a:stretch>
            <a:fillRect/>
          </a:stretch>
        </p:blipFill>
        <p:spPr>
          <a:xfrm>
            <a:off x="539750" y="2853055"/>
            <a:ext cx="7734300" cy="218694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755650" y="1052830"/>
            <a:ext cx="5080000" cy="368300"/>
          </a:xfrm>
          <a:prstGeom prst="rect">
            <a:avLst/>
          </a:prstGeom>
          <a:noFill/>
          <a:ln w="9525">
            <a:noFill/>
          </a:ln>
        </p:spPr>
        <p:txBody>
          <a:bodyPr>
            <a:spAutoFit/>
          </a:bodyPr>
          <a:p>
            <a:r>
              <a:rPr sz="1800" b="1"/>
              <a:t>6．集成电路的原理图符号与封装对应关系</a:t>
            </a:r>
            <a:endParaRPr sz="1800" b="1"/>
          </a:p>
        </p:txBody>
      </p:sp>
      <p:sp>
        <p:nvSpPr>
          <p:cNvPr id="2" name="文本框 1"/>
          <p:cNvSpPr txBox="1"/>
          <p:nvPr/>
        </p:nvSpPr>
        <p:spPr>
          <a:xfrm>
            <a:off x="683895" y="1628775"/>
            <a:ext cx="5080000" cy="368300"/>
          </a:xfrm>
          <a:prstGeom prst="rect">
            <a:avLst/>
          </a:prstGeom>
          <a:noFill/>
          <a:ln w="9525">
            <a:noFill/>
          </a:ln>
        </p:spPr>
        <p:txBody>
          <a:bodyPr>
            <a:spAutoFit/>
          </a:bodyPr>
          <a:p>
            <a:pPr indent="269875"/>
            <a:r>
              <a:rPr lang="en-US" sz="1800">
                <a:latin typeface="Times New Roman" panose="02020603050405020304" pitchFamily="18" charset="0"/>
                <a:cs typeface="楷体_GB2312" charset="0"/>
              </a:rPr>
              <a:t>1</a:t>
            </a:r>
            <a:r>
              <a:rPr lang="zh-CN" sz="1800">
                <a:cs typeface="楷体_GB2312" charset="0"/>
              </a:rPr>
              <a:t>）逻辑门电路</a:t>
            </a:r>
            <a:endParaRPr lang="zh-CN" altLang="en-US" sz="1800">
              <a:cs typeface="楷体_GB2312" charset="0"/>
            </a:endParaRPr>
          </a:p>
        </p:txBody>
      </p:sp>
      <p:pic>
        <p:nvPicPr>
          <p:cNvPr id="3" name="图片 2"/>
          <p:cNvPicPr>
            <a:picLocks noChangeAspect="1"/>
          </p:cNvPicPr>
          <p:nvPr>
            <p:custDataLst>
              <p:tags r:id="rId1"/>
            </p:custDataLst>
          </p:nvPr>
        </p:nvPicPr>
        <p:blipFill>
          <a:blip r:embed="rId2"/>
          <a:stretch>
            <a:fillRect/>
          </a:stretch>
        </p:blipFill>
        <p:spPr>
          <a:xfrm>
            <a:off x="41910" y="1997075"/>
            <a:ext cx="9060180" cy="230886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36830" y="4436745"/>
            <a:ext cx="8995410" cy="227012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pic>
        <p:nvPicPr>
          <p:cNvPr id="2" name="图片 1"/>
          <p:cNvPicPr>
            <a:picLocks noChangeAspect="1"/>
          </p:cNvPicPr>
          <p:nvPr>
            <p:custDataLst>
              <p:tags r:id="rId1"/>
            </p:custDataLst>
          </p:nvPr>
        </p:nvPicPr>
        <p:blipFill>
          <a:blip r:embed="rId2"/>
          <a:stretch>
            <a:fillRect/>
          </a:stretch>
        </p:blipFill>
        <p:spPr>
          <a:xfrm>
            <a:off x="-38100" y="1268730"/>
            <a:ext cx="9182100" cy="268224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38100" y="4292600"/>
            <a:ext cx="9304020" cy="225552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755650" y="1052830"/>
            <a:ext cx="5080000" cy="368300"/>
          </a:xfrm>
          <a:prstGeom prst="rect">
            <a:avLst/>
          </a:prstGeom>
          <a:noFill/>
          <a:ln w="9525">
            <a:noFill/>
          </a:ln>
        </p:spPr>
        <p:txBody>
          <a:bodyPr>
            <a:spAutoFit/>
          </a:bodyPr>
          <a:p>
            <a:pPr indent="266700"/>
            <a:r>
              <a:rPr lang="zh-CN" sz="1800" b="1">
                <a:ea typeface="宋体" panose="02010600030101010101" pitchFamily="2" charset="-122"/>
              </a:rPr>
              <a:t>（</a:t>
            </a:r>
            <a:r>
              <a:rPr lang="en-US" sz="1800" b="1">
                <a:latin typeface="Times New Roman" panose="02020603050405020304" pitchFamily="18" charset="0"/>
              </a:rPr>
              <a:t>2</a:t>
            </a:r>
            <a:r>
              <a:rPr lang="zh-CN" sz="1800" b="1">
                <a:ea typeface="宋体" panose="02010600030101010101" pitchFamily="2" charset="-122"/>
              </a:rPr>
              <a:t>）触发器</a:t>
            </a:r>
            <a:endParaRPr lang="zh-CN" altLang="en-US" sz="1800" b="1">
              <a:ea typeface="宋体" panose="0201060003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35560" y="1421130"/>
            <a:ext cx="8983980" cy="2301240"/>
          </a:xfrm>
          <a:prstGeom prst="rect">
            <a:avLst/>
          </a:prstGeom>
        </p:spPr>
      </p:pic>
      <p:sp>
        <p:nvSpPr>
          <p:cNvPr id="3" name="文本框 2"/>
          <p:cNvSpPr txBox="1"/>
          <p:nvPr/>
        </p:nvSpPr>
        <p:spPr>
          <a:xfrm>
            <a:off x="828040" y="3722370"/>
            <a:ext cx="5080000" cy="368300"/>
          </a:xfrm>
          <a:prstGeom prst="rect">
            <a:avLst/>
          </a:prstGeom>
          <a:noFill/>
          <a:ln w="9525">
            <a:noFill/>
          </a:ln>
        </p:spPr>
        <p:txBody>
          <a:bodyPr>
            <a:spAutoFit/>
          </a:bodyPr>
          <a:p>
            <a:pPr indent="266700"/>
            <a:r>
              <a:rPr lang="zh-CN" sz="1800" b="1">
                <a:ea typeface="宋体" panose="02010600030101010101" pitchFamily="2" charset="-122"/>
              </a:rPr>
              <a:t>（</a:t>
            </a:r>
            <a:r>
              <a:rPr lang="en-US" sz="1800" b="1">
                <a:latin typeface="Times New Roman" panose="02020603050405020304" pitchFamily="18" charset="0"/>
              </a:rPr>
              <a:t>3</a:t>
            </a:r>
            <a:r>
              <a:rPr lang="zh-CN" sz="1800" b="1">
                <a:ea typeface="宋体" panose="02010600030101010101" pitchFamily="2" charset="-122"/>
              </a:rPr>
              <a:t>）锁存器</a:t>
            </a:r>
            <a:endParaRPr lang="zh-CN" altLang="en-US" sz="1800" b="1">
              <a:ea typeface="宋体" panose="02010600030101010101" pitchFamily="2" charset="-122"/>
            </a:endParaRPr>
          </a:p>
        </p:txBody>
      </p:sp>
      <p:pic>
        <p:nvPicPr>
          <p:cNvPr id="4" name="图片 3"/>
          <p:cNvPicPr>
            <a:picLocks noChangeAspect="1"/>
          </p:cNvPicPr>
          <p:nvPr>
            <p:custDataLst>
              <p:tags r:id="rId3"/>
            </p:custDataLst>
          </p:nvPr>
        </p:nvPicPr>
        <p:blipFill>
          <a:blip r:embed="rId4"/>
          <a:stretch>
            <a:fillRect/>
          </a:stretch>
        </p:blipFill>
        <p:spPr>
          <a:xfrm>
            <a:off x="3204210" y="4004945"/>
            <a:ext cx="4164330" cy="250063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755650" y="1124585"/>
            <a:ext cx="5080000" cy="368300"/>
          </a:xfrm>
          <a:prstGeom prst="rect">
            <a:avLst/>
          </a:prstGeom>
          <a:noFill/>
          <a:ln w="9525">
            <a:noFill/>
          </a:ln>
        </p:spPr>
        <p:txBody>
          <a:bodyPr>
            <a:spAutoFit/>
          </a:bodyPr>
          <a:p>
            <a:r>
              <a:rPr sz="1800" b="1"/>
              <a:t>2.2.8  三端集成稳压器及其封装图</a:t>
            </a:r>
            <a:endParaRPr sz="1800" b="1"/>
          </a:p>
        </p:txBody>
      </p:sp>
      <p:pic>
        <p:nvPicPr>
          <p:cNvPr id="3" name="图片 2"/>
          <p:cNvPicPr>
            <a:picLocks noChangeAspect="1"/>
          </p:cNvPicPr>
          <p:nvPr>
            <p:custDataLst>
              <p:tags r:id="rId1"/>
            </p:custDataLst>
          </p:nvPr>
        </p:nvPicPr>
        <p:blipFill>
          <a:blip r:embed="rId2"/>
          <a:stretch>
            <a:fillRect/>
          </a:stretch>
        </p:blipFill>
        <p:spPr>
          <a:xfrm>
            <a:off x="395605" y="1628775"/>
            <a:ext cx="8252460" cy="38862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755650"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2.2.9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晶振及其封装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1086485" y="1556385"/>
            <a:ext cx="6469380" cy="1920240"/>
          </a:xfrm>
          <a:prstGeom prst="rect">
            <a:avLst/>
          </a:prstGeom>
        </p:spPr>
      </p:pic>
      <p:sp>
        <p:nvSpPr>
          <p:cNvPr id="4" name="文本框 3"/>
          <p:cNvSpPr txBox="1"/>
          <p:nvPr/>
        </p:nvSpPr>
        <p:spPr>
          <a:xfrm>
            <a:off x="899795" y="371665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2.2.10  </a:t>
            </a:r>
            <a:r>
              <a:rPr lang="zh-CN" sz="1800">
                <a:ea typeface="黑体" panose="02010609060101010101" pitchFamily="2" charset="-122"/>
              </a:rPr>
              <a:t>光电耦合器及其封装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pic>
        <p:nvPicPr>
          <p:cNvPr id="5" name="图片 4"/>
          <p:cNvPicPr>
            <a:picLocks noChangeAspect="1"/>
          </p:cNvPicPr>
          <p:nvPr>
            <p:custDataLst>
              <p:tags r:id="rId3"/>
            </p:custDataLst>
          </p:nvPr>
        </p:nvPicPr>
        <p:blipFill>
          <a:blip r:embed="rId4"/>
          <a:stretch>
            <a:fillRect/>
          </a:stretch>
        </p:blipFill>
        <p:spPr>
          <a:xfrm>
            <a:off x="673100" y="4220845"/>
            <a:ext cx="8244840" cy="24384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683895" y="112458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2.2.11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遥控器接收头及其封装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503555" y="1700530"/>
            <a:ext cx="8427720" cy="36880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ph type="title"/>
          </p:nvPr>
        </p:nvSpPr>
        <p:spPr/>
        <p:txBody>
          <a:bodyPr anchor="ctr" anchorCtr="0"/>
          <a:p>
            <a:r>
              <a:rPr lang="zh-CN" altLang="en-US" b="1" dirty="0">
                <a:ea typeface="黑体" panose="02010609060101010101" pitchFamily="2" charset="-122"/>
              </a:rPr>
              <a:t>2.1  电子元器件基本知识</a:t>
            </a:r>
            <a:endParaRPr lang="zh-CN" altLang="en-US" b="1" dirty="0">
              <a:ea typeface="黑体" panose="02010609060101010101" pitchFamily="2" charset="-122"/>
            </a:endParaRPr>
          </a:p>
        </p:txBody>
      </p:sp>
      <p:sp>
        <p:nvSpPr>
          <p:cNvPr id="147459" name="内容占位符 147458"/>
          <p:cNvSpPr>
            <a:spLocks noGrp="1"/>
          </p:cNvSpPr>
          <p:nvPr>
            <p:ph idx="1"/>
          </p:nvPr>
        </p:nvSpPr>
        <p:spPr>
          <a:xfrm>
            <a:off x="683260" y="1124585"/>
            <a:ext cx="7487920" cy="5240020"/>
          </a:xfrm>
        </p:spPr>
        <p:txBody>
          <a:bodyPr anchor="t" anchorCtr="0"/>
          <a:p>
            <a:pPr>
              <a:buNone/>
            </a:pPr>
            <a:r>
              <a:rPr lang="zh-CN" altLang="en-US" sz="3600" dirty="0"/>
              <a:t>1、电子元器件的分类</a:t>
            </a:r>
            <a:endParaRPr lang="zh-CN" altLang="en-US" sz="3600" dirty="0"/>
          </a:p>
        </p:txBody>
      </p:sp>
      <p:sp>
        <p:nvSpPr>
          <p:cNvPr id="100" name="文本框 99"/>
          <p:cNvSpPr txBox="1"/>
          <p:nvPr/>
        </p:nvSpPr>
        <p:spPr>
          <a:xfrm>
            <a:off x="971550" y="1772920"/>
            <a:ext cx="7771765" cy="3784600"/>
          </a:xfrm>
          <a:prstGeom prst="rect">
            <a:avLst/>
          </a:prstGeom>
          <a:noFill/>
          <a:ln w="9525">
            <a:noFill/>
          </a:ln>
        </p:spPr>
        <p:txBody>
          <a:bodyPr wrap="square">
            <a:spAutoFit/>
          </a:bodyPr>
          <a:p>
            <a:pPr indent="269875" algn="just"/>
            <a:r>
              <a:rPr lang="zh-CN">
                <a:ea typeface="宋体" panose="02010600030101010101" pitchFamily="2" charset="-122"/>
              </a:rPr>
              <a:t>（1）根据电子元器件工作时其内部是否需要能（电）源来分，可以分为有源元器件和无源元器件。</a:t>
            </a:r>
            <a:endParaRPr lang="zh-CN">
              <a:ea typeface="宋体" panose="02010600030101010101" pitchFamily="2" charset="-122"/>
            </a:endParaRPr>
          </a:p>
          <a:p>
            <a:pPr indent="269875" algn="just"/>
            <a:r>
              <a:rPr lang="zh-CN">
                <a:ea typeface="宋体" panose="02010600030101010101" pitchFamily="2" charset="-122"/>
              </a:rPr>
              <a:t>（2）根据电子元器件是否采用半导体集成的特性来分，可以分为分立元器件和集成电路。</a:t>
            </a:r>
            <a:endParaRPr lang="zh-CN">
              <a:ea typeface="宋体" panose="02010600030101010101" pitchFamily="2" charset="-122"/>
            </a:endParaRPr>
          </a:p>
          <a:p>
            <a:pPr indent="269875" algn="just"/>
            <a:r>
              <a:rPr lang="zh-CN">
                <a:ea typeface="宋体" panose="02010600030101010101" pitchFamily="2" charset="-122"/>
              </a:rPr>
              <a:t>（3）根据电子元器件的封装来分，可以分为通孔式封装元器件和表面贴片式封装元器件。</a:t>
            </a:r>
            <a:endParaRPr lang="zh-CN">
              <a:ea typeface="宋体" panose="02010600030101010101" pitchFamily="2" charset="-122"/>
            </a:endParaRPr>
          </a:p>
          <a:p>
            <a:pPr indent="269875" algn="just"/>
            <a:r>
              <a:rPr lang="zh-CN">
                <a:ea typeface="宋体" panose="02010600030101010101" pitchFamily="2" charset="-122"/>
              </a:rPr>
              <a:t>（4）根据电子元器件的功能来分，可以分为电阻类、电容类、电感类、电位器类、开关类、继电器类、连接器类、二极管类、三极管类、场效应管类、IC类及新型电子元器件。</a:t>
            </a:r>
            <a:endParaRPr lang="zh-CN">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7459">
                                            <p:txEl>
                                              <p:charRg st="0" end="84"/>
                                            </p:txEl>
                                          </p:spTgt>
                                        </p:tgtEl>
                                        <p:attrNameLst>
                                          <p:attrName>style.visibility</p:attrName>
                                        </p:attrNameLst>
                                      </p:cBhvr>
                                      <p:to>
                                        <p:strVal val="visible"/>
                                      </p:to>
                                    </p:set>
                                    <p:animEffect transition="in" filter="blinds(horizontal)">
                                      <p:cBhvr>
                                        <p:cTn id="7" dur="1000"/>
                                        <p:tgtEl>
                                          <p:spTgt spid="147459">
                                            <p:txEl>
                                              <p:charRg st="0" end="8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755650"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2.2.12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开关及其封装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sp>
        <p:nvSpPr>
          <p:cNvPr id="3" name="文本框 2"/>
          <p:cNvSpPr txBox="1"/>
          <p:nvPr/>
        </p:nvSpPr>
        <p:spPr>
          <a:xfrm>
            <a:off x="755650" y="14846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1</a:t>
            </a:r>
            <a:r>
              <a:rPr lang="zh-CN" sz="1800">
                <a:ea typeface="黑体" panose="02010609060101010101" pitchFamily="2" charset="-122"/>
              </a:rPr>
              <a:t>．拨码开关</a:t>
            </a:r>
            <a:endParaRPr lang="zh-CN" altLang="en-US" sz="1800">
              <a:ea typeface="黑体" panose="0201060906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323850" y="2060575"/>
            <a:ext cx="8915400" cy="24384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755650"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2.2.12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开关及其封装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sp>
        <p:nvSpPr>
          <p:cNvPr id="3" name="文本框 2"/>
          <p:cNvSpPr txBox="1"/>
          <p:nvPr/>
        </p:nvSpPr>
        <p:spPr>
          <a:xfrm>
            <a:off x="755650" y="1484630"/>
            <a:ext cx="5080000" cy="368300"/>
          </a:xfrm>
          <a:prstGeom prst="rect">
            <a:avLst/>
          </a:prstGeom>
          <a:noFill/>
          <a:ln w="9525">
            <a:noFill/>
          </a:ln>
        </p:spPr>
        <p:txBody>
          <a:bodyPr>
            <a:spAutoFit/>
          </a:bodyPr>
          <a:p>
            <a:pPr indent="269875"/>
            <a:r>
              <a:rPr sz="1800">
                <a:latin typeface="Arial" panose="020B0604020202020204" pitchFamily="34" charset="0"/>
                <a:ea typeface="黑体" panose="02010609060101010101" pitchFamily="2" charset="-122"/>
              </a:rPr>
              <a:t>2、轻触开关</a:t>
            </a:r>
            <a:endParaRPr sz="1800">
              <a:latin typeface="Arial" panose="020B0604020202020204" pitchFamily="34" charset="0"/>
              <a:ea typeface="黑体" panose="0201060906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72390" y="2099310"/>
            <a:ext cx="9288780" cy="26593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755650"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2.2.12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开关及其封装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sp>
        <p:nvSpPr>
          <p:cNvPr id="3" name="文本框 2"/>
          <p:cNvSpPr txBox="1"/>
          <p:nvPr/>
        </p:nvSpPr>
        <p:spPr>
          <a:xfrm>
            <a:off x="755650" y="1484630"/>
            <a:ext cx="5080000" cy="368300"/>
          </a:xfrm>
          <a:prstGeom prst="rect">
            <a:avLst/>
          </a:prstGeom>
          <a:noFill/>
          <a:ln w="9525">
            <a:noFill/>
          </a:ln>
        </p:spPr>
        <p:txBody>
          <a:bodyPr>
            <a:spAutoFit/>
          </a:bodyPr>
          <a:p>
            <a:pPr indent="269875"/>
            <a:r>
              <a:rPr sz="1800">
                <a:latin typeface="Arial" panose="020B0604020202020204" pitchFamily="34" charset="0"/>
                <a:ea typeface="黑体" panose="02010609060101010101" pitchFamily="2" charset="-122"/>
              </a:rPr>
              <a:t>3．自锁开关</a:t>
            </a:r>
            <a:endParaRPr sz="1800">
              <a:latin typeface="Arial" panose="020B0604020202020204" pitchFamily="34" charset="0"/>
              <a:ea typeface="黑体" panose="0201060906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107315" y="2060575"/>
            <a:ext cx="8804275" cy="283718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755650"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2.2.12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开关及其封装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sp>
        <p:nvSpPr>
          <p:cNvPr id="3" name="文本框 2"/>
          <p:cNvSpPr txBox="1"/>
          <p:nvPr/>
        </p:nvSpPr>
        <p:spPr>
          <a:xfrm>
            <a:off x="611505" y="1484630"/>
            <a:ext cx="5080000" cy="368300"/>
          </a:xfrm>
          <a:prstGeom prst="rect">
            <a:avLst/>
          </a:prstGeom>
          <a:noFill/>
          <a:ln w="9525">
            <a:noFill/>
          </a:ln>
        </p:spPr>
        <p:txBody>
          <a:bodyPr>
            <a:spAutoFit/>
          </a:bodyPr>
          <a:p>
            <a:pPr indent="269875"/>
            <a:r>
              <a:rPr sz="1800">
                <a:latin typeface="Arial" panose="020B0604020202020204" pitchFamily="34" charset="0"/>
                <a:ea typeface="黑体" panose="02010609060101010101" pitchFamily="2" charset="-122"/>
              </a:rPr>
              <a:t>4．单刀单掷开关</a:t>
            </a:r>
            <a:endParaRPr sz="1800">
              <a:latin typeface="Arial" panose="020B0604020202020204" pitchFamily="34" charset="0"/>
              <a:ea typeface="黑体" panose="0201060906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467995" y="1774190"/>
            <a:ext cx="8122920" cy="2026920"/>
          </a:xfrm>
          <a:prstGeom prst="rect">
            <a:avLst/>
          </a:prstGeom>
        </p:spPr>
      </p:pic>
      <p:sp>
        <p:nvSpPr>
          <p:cNvPr id="5" name="文本框 4"/>
          <p:cNvSpPr txBox="1"/>
          <p:nvPr/>
        </p:nvSpPr>
        <p:spPr>
          <a:xfrm>
            <a:off x="755650" y="3716655"/>
            <a:ext cx="5080000" cy="368300"/>
          </a:xfrm>
          <a:prstGeom prst="rect">
            <a:avLst/>
          </a:prstGeom>
          <a:noFill/>
          <a:ln w="9525">
            <a:noFill/>
          </a:ln>
        </p:spPr>
        <p:txBody>
          <a:bodyPr>
            <a:spAutoFit/>
          </a:bodyPr>
          <a:p>
            <a:pPr indent="266700"/>
            <a:r>
              <a:rPr lang="en-US" sz="1800" b="1">
                <a:latin typeface="Times New Roman" panose="02020603050405020304" pitchFamily="18" charset="0"/>
              </a:rPr>
              <a:t>5</a:t>
            </a:r>
            <a:r>
              <a:rPr lang="zh-CN" sz="1800" b="1">
                <a:ea typeface="宋体" panose="02010600030101010101" pitchFamily="2" charset="-122"/>
              </a:rPr>
              <a:t>、单刀双掷开关</a:t>
            </a:r>
            <a:endParaRPr lang="zh-CN" altLang="en-US" sz="1800" b="1">
              <a:ea typeface="宋体" panose="02010600030101010101" pitchFamily="2" charset="-122"/>
            </a:endParaRPr>
          </a:p>
        </p:txBody>
      </p:sp>
      <p:pic>
        <p:nvPicPr>
          <p:cNvPr id="6" name="图片 5"/>
          <p:cNvPicPr>
            <a:picLocks noChangeAspect="1"/>
          </p:cNvPicPr>
          <p:nvPr>
            <p:custDataLst>
              <p:tags r:id="rId3"/>
            </p:custDataLst>
          </p:nvPr>
        </p:nvPicPr>
        <p:blipFill>
          <a:blip r:embed="rId4"/>
          <a:stretch>
            <a:fillRect/>
          </a:stretch>
        </p:blipFill>
        <p:spPr>
          <a:xfrm>
            <a:off x="33020" y="4076700"/>
            <a:ext cx="8884920" cy="27813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755650"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2.2.12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开关及其封装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sp>
        <p:nvSpPr>
          <p:cNvPr id="3" name="文本框 2"/>
          <p:cNvSpPr txBox="1"/>
          <p:nvPr/>
        </p:nvSpPr>
        <p:spPr>
          <a:xfrm>
            <a:off x="755650" y="1484630"/>
            <a:ext cx="5080000" cy="368300"/>
          </a:xfrm>
          <a:prstGeom prst="rect">
            <a:avLst/>
          </a:prstGeom>
          <a:noFill/>
          <a:ln w="9525">
            <a:noFill/>
          </a:ln>
        </p:spPr>
        <p:txBody>
          <a:bodyPr>
            <a:spAutoFit/>
          </a:bodyPr>
          <a:p>
            <a:pPr indent="269875"/>
            <a:r>
              <a:rPr sz="1800">
                <a:latin typeface="Arial" panose="020B0604020202020204" pitchFamily="34" charset="0"/>
                <a:ea typeface="黑体" panose="02010609060101010101" pitchFamily="2" charset="-122"/>
              </a:rPr>
              <a:t>6．单刀多掷开关</a:t>
            </a:r>
            <a:endParaRPr sz="1800">
              <a:latin typeface="Arial" panose="020B0604020202020204" pitchFamily="34" charset="0"/>
              <a:ea typeface="黑体" panose="0201060906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611505" y="1988820"/>
            <a:ext cx="8061960" cy="37719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683895" y="112458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7</a:t>
            </a:r>
            <a:r>
              <a:rPr lang="zh-CN" sz="1800">
                <a:latin typeface="Arial" panose="020B0604020202020204" pitchFamily="34" charset="0"/>
                <a:ea typeface="黑体" panose="02010609060101010101" pitchFamily="2" charset="-122"/>
              </a:rPr>
              <a:t>．</a:t>
            </a:r>
            <a:r>
              <a:rPr lang="zh-CN" sz="1800">
                <a:ea typeface="黑体" panose="02010609060101010101" pitchFamily="2" charset="-122"/>
              </a:rPr>
              <a:t>双刀单掷开关</a:t>
            </a:r>
            <a:endParaRPr lang="zh-CN" altLang="en-US" sz="1800">
              <a:ea typeface="黑体" panose="0201060906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755650" y="1700530"/>
            <a:ext cx="6499860" cy="29032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683895" y="112458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8</a:t>
            </a:r>
            <a:r>
              <a:rPr lang="zh-CN" sz="1800">
                <a:latin typeface="Arial" panose="020B0604020202020204" pitchFamily="34" charset="0"/>
                <a:ea typeface="黑体" panose="02010609060101010101" pitchFamily="2" charset="-122"/>
              </a:rPr>
              <a:t>．</a:t>
            </a:r>
            <a:r>
              <a:rPr lang="zh-CN" sz="1800">
                <a:ea typeface="黑体" panose="02010609060101010101" pitchFamily="2" charset="-122"/>
              </a:rPr>
              <a:t>双刀双掷开关</a:t>
            </a:r>
            <a:endParaRPr lang="zh-CN" altLang="en-US" sz="1800">
              <a:ea typeface="黑体" panose="0201060906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1331595" y="1772920"/>
            <a:ext cx="5737860" cy="30556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683895" y="112458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2.2.13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继电器及其封装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pic>
        <p:nvPicPr>
          <p:cNvPr id="3" name="图片 2"/>
          <p:cNvPicPr>
            <a:picLocks noChangeAspect="1"/>
          </p:cNvPicPr>
          <p:nvPr>
            <p:custDataLst>
              <p:tags r:id="rId1"/>
            </p:custDataLst>
          </p:nvPr>
        </p:nvPicPr>
        <p:blipFill>
          <a:blip r:embed="rId2"/>
          <a:stretch>
            <a:fillRect/>
          </a:stretch>
        </p:blipFill>
        <p:spPr>
          <a:xfrm>
            <a:off x="57150" y="1969770"/>
            <a:ext cx="9029700" cy="291846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36195" y="97218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2.2.14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插接件及其封装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sp>
        <p:nvSpPr>
          <p:cNvPr id="3" name="文本框 2"/>
          <p:cNvSpPr txBox="1"/>
          <p:nvPr/>
        </p:nvSpPr>
        <p:spPr>
          <a:xfrm>
            <a:off x="0" y="1268730"/>
            <a:ext cx="5080000" cy="368300"/>
          </a:xfrm>
          <a:prstGeom prst="rect">
            <a:avLst/>
          </a:prstGeom>
          <a:noFill/>
          <a:ln w="9525">
            <a:noFill/>
          </a:ln>
        </p:spPr>
        <p:txBody>
          <a:bodyPr>
            <a:spAutoFit/>
          </a:bodyPr>
          <a:p>
            <a:pPr indent="269875"/>
            <a:r>
              <a:rPr lang="en-US" sz="1800" b="1">
                <a:solidFill>
                  <a:srgbClr val="333333"/>
                </a:solidFill>
                <a:latin typeface="Arial" panose="020B0604020202020204" pitchFamily="34" charset="0"/>
              </a:rPr>
              <a:t>1</a:t>
            </a:r>
            <a:r>
              <a:rPr lang="zh-CN" sz="1800" b="1">
                <a:solidFill>
                  <a:srgbClr val="333333"/>
                </a:solidFill>
                <a:latin typeface="Arial" panose="020B0604020202020204" pitchFamily="34" charset="0"/>
                <a:ea typeface="宋体" panose="02010600030101010101" pitchFamily="2" charset="-122"/>
              </a:rPr>
              <a:t>、排针与排母</a:t>
            </a:r>
            <a:endParaRPr lang="zh-CN" altLang="en-US" sz="1800" b="1">
              <a:solidFill>
                <a:srgbClr val="333333"/>
              </a:solidFill>
              <a:latin typeface="Arial" panose="020B0604020202020204" pitchFamily="34" charset="0"/>
              <a:ea typeface="宋体" panose="02010600030101010101" pitchFamily="2" charset="-122"/>
            </a:endParaRPr>
          </a:p>
        </p:txBody>
      </p:sp>
      <p:pic>
        <p:nvPicPr>
          <p:cNvPr id="4" name="图片 3"/>
          <p:cNvPicPr>
            <a:picLocks noChangeAspect="1"/>
          </p:cNvPicPr>
          <p:nvPr>
            <p:custDataLst>
              <p:tags r:id="rId1"/>
            </p:custDataLst>
          </p:nvPr>
        </p:nvPicPr>
        <p:blipFill>
          <a:blip r:embed="rId2"/>
          <a:srcRect b="4904"/>
          <a:stretch>
            <a:fillRect/>
          </a:stretch>
        </p:blipFill>
        <p:spPr>
          <a:xfrm>
            <a:off x="2700020" y="908685"/>
            <a:ext cx="6372860" cy="59918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828040" y="112458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2.2.14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插接件及其封装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sp>
        <p:nvSpPr>
          <p:cNvPr id="3" name="文本框 2"/>
          <p:cNvSpPr txBox="1"/>
          <p:nvPr/>
        </p:nvSpPr>
        <p:spPr>
          <a:xfrm>
            <a:off x="971550" y="1628775"/>
            <a:ext cx="5080000" cy="368300"/>
          </a:xfrm>
          <a:prstGeom prst="rect">
            <a:avLst/>
          </a:prstGeom>
          <a:noFill/>
          <a:ln w="9525">
            <a:noFill/>
          </a:ln>
        </p:spPr>
        <p:txBody>
          <a:bodyPr>
            <a:spAutoFit/>
          </a:bodyPr>
          <a:p>
            <a:pPr indent="269875"/>
            <a:r>
              <a:rPr sz="1800" b="1">
                <a:solidFill>
                  <a:srgbClr val="333333"/>
                </a:solidFill>
                <a:latin typeface="Arial" panose="020B0604020202020204" pitchFamily="34" charset="0"/>
              </a:rPr>
              <a:t>2．</a:t>
            </a:r>
            <a:r>
              <a:rPr lang="en-US" sz="1800" b="1">
                <a:solidFill>
                  <a:srgbClr val="333333"/>
                </a:solidFill>
                <a:latin typeface="Arial" panose="020B0604020202020204" pitchFamily="34" charset="0"/>
              </a:rPr>
              <a:t>USB</a:t>
            </a:r>
            <a:r>
              <a:rPr sz="1800" b="1">
                <a:solidFill>
                  <a:srgbClr val="333333"/>
                </a:solidFill>
                <a:latin typeface="Arial" panose="020B0604020202020204" pitchFamily="34" charset="0"/>
              </a:rPr>
              <a:t>插座</a:t>
            </a:r>
            <a:endParaRPr sz="1800" b="1">
              <a:solidFill>
                <a:srgbClr val="333333"/>
              </a:solidFill>
              <a:latin typeface="Arial" panose="020B0604020202020204" pitchFamily="34" charset="0"/>
            </a:endParaRPr>
          </a:p>
        </p:txBody>
      </p:sp>
      <p:pic>
        <p:nvPicPr>
          <p:cNvPr id="-2147482122" name="Picture 2"/>
          <p:cNvPicPr>
            <a:picLocks noChangeAspect="1"/>
          </p:cNvPicPr>
          <p:nvPr>
            <p:custDataLst>
              <p:tags r:id="rId1"/>
            </p:custDataLst>
          </p:nvPr>
        </p:nvPicPr>
        <p:blipFill>
          <a:blip r:embed="rId2"/>
          <a:stretch>
            <a:fillRect/>
          </a:stretch>
        </p:blipFill>
        <p:spPr>
          <a:xfrm>
            <a:off x="35560" y="2132965"/>
            <a:ext cx="8814435" cy="462724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标题 198659"/>
          <p:cNvSpPr>
            <a:spLocks noGrp="1"/>
          </p:cNvSpPr>
          <p:nvPr>
            <p:ph type="title"/>
          </p:nvPr>
        </p:nvSpPr>
        <p:spPr/>
        <p:txBody>
          <a:bodyPr vert="horz" wrap="square" lIns="91440" tIns="45720" rIns="91440" bIns="45720" anchor="ctr" anchorCtr="0"/>
          <a:p>
            <a:r>
              <a:rPr b="1" dirty="0"/>
              <a:t>2．电子元器件的原理图符号</a:t>
            </a:r>
            <a:endParaRPr b="1" dirty="0"/>
          </a:p>
        </p:txBody>
      </p:sp>
      <p:sp>
        <p:nvSpPr>
          <p:cNvPr id="198661" name="内容占位符 198660"/>
          <p:cNvSpPr>
            <a:spLocks noGrp="1"/>
          </p:cNvSpPr>
          <p:nvPr>
            <p:ph idx="1"/>
          </p:nvPr>
        </p:nvSpPr>
        <p:spPr>
          <a:xfrm>
            <a:off x="539750" y="1268730"/>
            <a:ext cx="8218170" cy="4525010"/>
          </a:xfrm>
        </p:spPr>
        <p:txBody>
          <a:bodyPr vert="horz" wrap="square" lIns="91440" tIns="45720" rIns="91440" bIns="45720" anchor="t" anchorCtr="0"/>
          <a:p>
            <a:pPr algn="just">
              <a:buNone/>
            </a:pPr>
            <a:r>
              <a:rPr lang="en-US" sz="2800" b="1" dirty="0">
                <a:solidFill>
                  <a:srgbClr val="D60093"/>
                </a:solidFill>
                <a:latin typeface="楷体_GB2312" pitchFamily="49" charset="-122"/>
                <a:ea typeface="楷体_GB2312" pitchFamily="49" charset="-122"/>
              </a:rPr>
              <a:t>     </a:t>
            </a:r>
            <a:r>
              <a:rPr sz="2800" b="1" dirty="0">
                <a:solidFill>
                  <a:srgbClr val="D60093"/>
                </a:solidFill>
                <a:latin typeface="楷体_GB2312" pitchFamily="49" charset="-122"/>
                <a:ea typeface="楷体_GB2312" pitchFamily="49" charset="-122"/>
              </a:rPr>
              <a:t>电子元器件的原理图符号是电路图的主要构成部分，要求电子元器件的原理图符号的引脚名称和编号与电子元器件的实物的引脚名称和编号必须保持一致，但电子元器件的原理图符号形状和引脚位置与实际的元器件形状和引脚位置可以不一样。</a:t>
            </a:r>
            <a:endParaRPr sz="2800" b="1" dirty="0">
              <a:solidFill>
                <a:srgbClr val="D60093"/>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8661">
                                            <p:txEl>
                                              <p:charRg st="0" end="11"/>
                                            </p:txEl>
                                          </p:spTgt>
                                        </p:tgtEl>
                                        <p:attrNameLst>
                                          <p:attrName>style.visibility</p:attrName>
                                        </p:attrNameLst>
                                      </p:cBhvr>
                                      <p:to>
                                        <p:strVal val="visible"/>
                                      </p:to>
                                    </p:set>
                                    <p:animEffect transition="in" filter="wipe(up)">
                                      <p:cBhvr>
                                        <p:cTn id="7" dur="1000"/>
                                        <p:tgtEl>
                                          <p:spTgt spid="198661">
                                            <p:txEl>
                                              <p:charRg st="0"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828040" y="112458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2.2.14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插接件及其封装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35560" y="1412875"/>
            <a:ext cx="8913495" cy="2748280"/>
          </a:xfrm>
          <a:prstGeom prst="rect">
            <a:avLst/>
          </a:prstGeom>
        </p:spPr>
      </p:pic>
      <p:sp>
        <p:nvSpPr>
          <p:cNvPr id="5" name="文本框 4"/>
          <p:cNvSpPr txBox="1"/>
          <p:nvPr/>
        </p:nvSpPr>
        <p:spPr>
          <a:xfrm>
            <a:off x="107315" y="4292600"/>
            <a:ext cx="5080000" cy="368300"/>
          </a:xfrm>
          <a:prstGeom prst="rect">
            <a:avLst/>
          </a:prstGeom>
          <a:noFill/>
          <a:ln w="9525">
            <a:noFill/>
          </a:ln>
        </p:spPr>
        <p:txBody>
          <a:bodyPr>
            <a:spAutoFit/>
          </a:bodyPr>
          <a:p>
            <a:pPr indent="266700"/>
            <a:r>
              <a:rPr lang="zh-CN" sz="1800" b="1">
                <a:ea typeface="宋体" panose="02010600030101010101" pitchFamily="2" charset="-122"/>
              </a:rPr>
              <a:t>（</a:t>
            </a:r>
            <a:r>
              <a:rPr lang="en-US" sz="1800" b="1">
                <a:latin typeface="Times New Roman" panose="02020603050405020304" pitchFamily="18" charset="0"/>
              </a:rPr>
              <a:t>2</a:t>
            </a:r>
            <a:r>
              <a:rPr lang="zh-CN" sz="1800" b="1">
                <a:ea typeface="宋体" panose="02010600030101010101" pitchFamily="2" charset="-122"/>
              </a:rPr>
              <a:t>）</a:t>
            </a:r>
            <a:r>
              <a:rPr lang="en-US" sz="1800" b="1">
                <a:latin typeface="Times New Roman" panose="02020603050405020304" pitchFamily="18" charset="0"/>
              </a:rPr>
              <a:t>DC</a:t>
            </a:r>
            <a:r>
              <a:rPr lang="zh-CN" sz="1800" b="1">
                <a:ea typeface="宋体" panose="02010600030101010101" pitchFamily="2" charset="-122"/>
              </a:rPr>
              <a:t>电源插座</a:t>
            </a:r>
            <a:endParaRPr lang="zh-CN" altLang="en-US" sz="1800" b="1">
              <a:ea typeface="宋体" panose="02010600030101010101" pitchFamily="2" charset="-122"/>
            </a:endParaRPr>
          </a:p>
        </p:txBody>
      </p:sp>
      <p:pic>
        <p:nvPicPr>
          <p:cNvPr id="6" name="图片 5"/>
          <p:cNvPicPr>
            <a:picLocks noChangeAspect="1"/>
          </p:cNvPicPr>
          <p:nvPr>
            <p:custDataLst>
              <p:tags r:id="rId3"/>
            </p:custDataLst>
          </p:nvPr>
        </p:nvPicPr>
        <p:blipFill>
          <a:blip r:embed="rId4"/>
          <a:stretch>
            <a:fillRect/>
          </a:stretch>
        </p:blipFill>
        <p:spPr>
          <a:xfrm>
            <a:off x="3275965" y="4364990"/>
            <a:ext cx="5349240" cy="21336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828040" y="112458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2.2.14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插接件及其封装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sp>
        <p:nvSpPr>
          <p:cNvPr id="3" name="文本框 2"/>
          <p:cNvSpPr txBox="1"/>
          <p:nvPr/>
        </p:nvSpPr>
        <p:spPr>
          <a:xfrm>
            <a:off x="971550" y="1628775"/>
            <a:ext cx="5080000" cy="368300"/>
          </a:xfrm>
          <a:prstGeom prst="rect">
            <a:avLst/>
          </a:prstGeom>
          <a:noFill/>
          <a:ln w="9525">
            <a:noFill/>
          </a:ln>
        </p:spPr>
        <p:txBody>
          <a:bodyPr>
            <a:spAutoFit/>
          </a:bodyPr>
          <a:p>
            <a:pPr indent="269875"/>
            <a:r>
              <a:rPr sz="1800" b="1">
                <a:solidFill>
                  <a:srgbClr val="333333"/>
                </a:solidFill>
                <a:latin typeface="Arial" panose="020B0604020202020204" pitchFamily="34" charset="0"/>
              </a:rPr>
              <a:t>（3）音频插头/插座</a:t>
            </a:r>
            <a:endParaRPr sz="1800" b="1">
              <a:solidFill>
                <a:srgbClr val="333333"/>
              </a:solidFill>
              <a:latin typeface="Arial" panose="020B0604020202020204" pitchFamily="34" charset="0"/>
            </a:endParaRPr>
          </a:p>
        </p:txBody>
      </p:sp>
      <p:pic>
        <p:nvPicPr>
          <p:cNvPr id="4" name="图片 3"/>
          <p:cNvPicPr>
            <a:picLocks noChangeAspect="1"/>
          </p:cNvPicPr>
          <p:nvPr>
            <p:custDataLst>
              <p:tags r:id="rId1"/>
            </p:custDataLst>
          </p:nvPr>
        </p:nvPicPr>
        <p:blipFill>
          <a:blip r:embed="rId2"/>
          <a:stretch>
            <a:fillRect/>
          </a:stretch>
        </p:blipFill>
        <p:spPr>
          <a:xfrm>
            <a:off x="622935" y="2348865"/>
            <a:ext cx="8418195" cy="188531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828040" y="112458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2.2.14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插接件及其封装</a:t>
            </a:r>
            <a:r>
              <a:rPr lang="zh-CN" sz="1800">
                <a:latin typeface="Arial" panose="020B0604020202020204" pitchFamily="34" charset="0"/>
                <a:ea typeface="黑体" panose="02010609060101010101" pitchFamily="2" charset="-122"/>
              </a:rPr>
              <a:t>图</a:t>
            </a:r>
            <a:endParaRPr lang="zh-CN" altLang="en-US" sz="1800">
              <a:latin typeface="Arial" panose="020B0604020202020204" pitchFamily="34" charset="0"/>
              <a:ea typeface="黑体" panose="02010609060101010101" pitchFamily="2" charset="-122"/>
            </a:endParaRPr>
          </a:p>
        </p:txBody>
      </p:sp>
      <p:sp>
        <p:nvSpPr>
          <p:cNvPr id="3" name="文本框 2"/>
          <p:cNvSpPr txBox="1"/>
          <p:nvPr/>
        </p:nvSpPr>
        <p:spPr>
          <a:xfrm>
            <a:off x="971550" y="1628775"/>
            <a:ext cx="5080000" cy="368300"/>
          </a:xfrm>
          <a:prstGeom prst="rect">
            <a:avLst/>
          </a:prstGeom>
          <a:noFill/>
          <a:ln w="9525">
            <a:noFill/>
          </a:ln>
        </p:spPr>
        <p:txBody>
          <a:bodyPr>
            <a:spAutoFit/>
          </a:bodyPr>
          <a:p>
            <a:pPr indent="269875"/>
            <a:r>
              <a:rPr sz="1800" b="1">
                <a:solidFill>
                  <a:srgbClr val="333333"/>
                </a:solidFill>
                <a:latin typeface="Arial" panose="020B0604020202020204" pitchFamily="34" charset="0"/>
              </a:rPr>
              <a:t>（5）D插头/插座</a:t>
            </a:r>
            <a:endParaRPr sz="1800" b="1">
              <a:solidFill>
                <a:srgbClr val="333333"/>
              </a:solidFill>
              <a:latin typeface="Arial" panose="020B0604020202020204" pitchFamily="34" charset="0"/>
            </a:endParaRPr>
          </a:p>
        </p:txBody>
      </p:sp>
      <p:pic>
        <p:nvPicPr>
          <p:cNvPr id="4" name="图片 3"/>
          <p:cNvPicPr>
            <a:picLocks noChangeAspect="1"/>
          </p:cNvPicPr>
          <p:nvPr>
            <p:custDataLst>
              <p:tags r:id="rId1"/>
            </p:custDataLst>
          </p:nvPr>
        </p:nvPicPr>
        <p:blipFill>
          <a:blip r:embed="rId2"/>
          <a:stretch>
            <a:fillRect/>
          </a:stretch>
        </p:blipFill>
        <p:spPr>
          <a:xfrm>
            <a:off x="467995" y="2060575"/>
            <a:ext cx="8092440" cy="1988820"/>
          </a:xfrm>
          <a:prstGeom prst="rect">
            <a:avLst/>
          </a:prstGeom>
        </p:spPr>
      </p:pic>
      <p:sp>
        <p:nvSpPr>
          <p:cNvPr id="5" name="文本框 4"/>
          <p:cNvSpPr txBox="1"/>
          <p:nvPr/>
        </p:nvSpPr>
        <p:spPr>
          <a:xfrm>
            <a:off x="828040" y="4076700"/>
            <a:ext cx="5080000" cy="368300"/>
          </a:xfrm>
          <a:prstGeom prst="rect">
            <a:avLst/>
          </a:prstGeom>
          <a:noFill/>
          <a:ln w="9525">
            <a:noFill/>
          </a:ln>
        </p:spPr>
        <p:txBody>
          <a:bodyPr>
            <a:spAutoFit/>
          </a:bodyPr>
          <a:p>
            <a:pPr indent="266700"/>
            <a:r>
              <a:rPr lang="zh-CN" sz="1800" b="1">
                <a:ea typeface="宋体" panose="02010600030101010101" pitchFamily="2" charset="-122"/>
              </a:rPr>
              <a:t>（</a:t>
            </a:r>
            <a:r>
              <a:rPr lang="en-US" sz="1800" b="1">
                <a:latin typeface="Times New Roman" panose="02020603050405020304" pitchFamily="18" charset="0"/>
              </a:rPr>
              <a:t>6</a:t>
            </a:r>
            <a:r>
              <a:rPr lang="zh-CN" sz="1800" b="1">
                <a:ea typeface="宋体" panose="02010600030101010101" pitchFamily="2" charset="-122"/>
              </a:rPr>
              <a:t>）</a:t>
            </a:r>
            <a:r>
              <a:rPr lang="en-US" sz="1800" b="1">
                <a:latin typeface="Times New Roman" panose="02020603050405020304" pitchFamily="18" charset="0"/>
              </a:rPr>
              <a:t>RJ45</a:t>
            </a:r>
            <a:r>
              <a:rPr lang="zh-CN" sz="1800" b="1">
                <a:ea typeface="宋体" panose="02010600030101010101" pitchFamily="2" charset="-122"/>
              </a:rPr>
              <a:t>插座</a:t>
            </a:r>
            <a:endParaRPr lang="zh-CN" altLang="en-US" sz="1800" b="1">
              <a:ea typeface="宋体" panose="02010600030101010101" pitchFamily="2" charset="-122"/>
            </a:endParaRPr>
          </a:p>
        </p:txBody>
      </p:sp>
      <p:pic>
        <p:nvPicPr>
          <p:cNvPr id="6" name="图片 5"/>
          <p:cNvPicPr>
            <a:picLocks noChangeAspect="1"/>
          </p:cNvPicPr>
          <p:nvPr>
            <p:custDataLst>
              <p:tags r:id="rId3"/>
            </p:custDataLst>
          </p:nvPr>
        </p:nvPicPr>
        <p:blipFill>
          <a:blip r:embed="rId4"/>
          <a:stretch>
            <a:fillRect/>
          </a:stretch>
        </p:blipFill>
        <p:spPr>
          <a:xfrm>
            <a:off x="1835785" y="4361815"/>
            <a:ext cx="5952490" cy="242189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3555" y="116205"/>
            <a:ext cx="8414385" cy="583565"/>
          </a:xfrm>
          <a:prstGeom prst="rect">
            <a:avLst/>
          </a:prstGeom>
          <a:noFill/>
        </p:spPr>
        <p:txBody>
          <a:bodyPr wrap="square" rtlCol="0" anchor="t">
            <a:spAutoFit/>
          </a:bodyPr>
          <a:p>
            <a:r>
              <a:rPr sz="3200" dirty="0">
                <a:solidFill>
                  <a:schemeClr val="tx2"/>
                </a:solidFill>
                <a:sym typeface="+mn-ea"/>
              </a:rPr>
              <a:t>2.2  常用电子元器件的原理图符号及其封装图</a:t>
            </a:r>
            <a:endParaRPr lang="zh-CN" altLang="en-US" sz="3200" dirty="0">
              <a:solidFill>
                <a:schemeClr val="tx2"/>
              </a:solidFill>
              <a:sym typeface="+mn-ea"/>
            </a:endParaRPr>
          </a:p>
        </p:txBody>
      </p:sp>
      <p:sp>
        <p:nvSpPr>
          <p:cNvPr id="102" name="文本框 101"/>
          <p:cNvSpPr txBox="1"/>
          <p:nvPr/>
        </p:nvSpPr>
        <p:spPr>
          <a:xfrm>
            <a:off x="828040" y="1124585"/>
            <a:ext cx="5080000" cy="368300"/>
          </a:xfrm>
          <a:prstGeom prst="rect">
            <a:avLst/>
          </a:prstGeom>
          <a:noFill/>
          <a:ln w="9525">
            <a:noFill/>
          </a:ln>
        </p:spPr>
        <p:txBody>
          <a:bodyPr>
            <a:spAutoFit/>
          </a:bodyPr>
          <a:p>
            <a:pPr indent="269875"/>
            <a:r>
              <a:rPr sz="1800">
                <a:latin typeface="Arial" panose="020B0604020202020204" pitchFamily="34" charset="0"/>
                <a:ea typeface="黑体" panose="02010609060101010101" pitchFamily="2" charset="-122"/>
              </a:rPr>
              <a:t>2.2.15  跳线</a:t>
            </a:r>
            <a:endParaRPr sz="1800">
              <a:latin typeface="Arial" panose="020B0604020202020204" pitchFamily="34" charset="0"/>
              <a:ea typeface="黑体" panose="0201060906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683895" y="1700530"/>
            <a:ext cx="8375650" cy="32562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2" name="矩形 181251"/>
          <p:cNvSpPr/>
          <p:nvPr/>
        </p:nvSpPr>
        <p:spPr>
          <a:xfrm>
            <a:off x="397510" y="1124585"/>
            <a:ext cx="8585835" cy="4708525"/>
          </a:xfrm>
          <a:prstGeom prst="rect">
            <a:avLst/>
          </a:prstGeom>
          <a:noFill/>
          <a:ln w="9525">
            <a:noFill/>
          </a:ln>
        </p:spPr>
        <p:txBody>
          <a:bodyPr anchor="t" anchorCtr="0"/>
          <a:p>
            <a:pPr marL="342900" indent="-342900" algn="just">
              <a:lnSpc>
                <a:spcPct val="80000"/>
              </a:lnSpc>
              <a:spcBef>
                <a:spcPct val="20000"/>
              </a:spcBef>
              <a:buNone/>
            </a:pPr>
            <a:r>
              <a:rPr lang="en-US" b="1" dirty="0">
                <a:solidFill>
                  <a:srgbClr val="008000"/>
                </a:solidFill>
                <a:latin typeface="黑体" panose="02010609060101010101" pitchFamily="2" charset="-122"/>
                <a:ea typeface="黑体" panose="02010609060101010101" pitchFamily="2" charset="-122"/>
              </a:rPr>
              <a:t>       </a:t>
            </a:r>
            <a:r>
              <a:rPr b="1" dirty="0">
                <a:solidFill>
                  <a:srgbClr val="008000"/>
                </a:solidFill>
                <a:latin typeface="黑体" panose="02010609060101010101" pitchFamily="2" charset="-122"/>
                <a:ea typeface="黑体" panose="02010609060101010101" pitchFamily="2" charset="-122"/>
              </a:rPr>
              <a:t>本章对电路设计中常用的元器件的功能、原理图符号及封装图进行了介绍，为后续在电路设计中能正确掌握元器件的引脚功能及封装使用提供服务。根据工程教育认证的要求，在完成本章的学习后，需对学生元器件的识别能力进行合理性评价，因此在教学实施过程中设计了以下观察点。</a:t>
            </a:r>
            <a:endParaRPr b="1" dirty="0">
              <a:solidFill>
                <a:srgbClr val="008000"/>
              </a:solidFill>
              <a:latin typeface="黑体" panose="02010609060101010101" pitchFamily="2" charset="-122"/>
              <a:ea typeface="黑体" panose="02010609060101010101" pitchFamily="2" charset="-122"/>
            </a:endParaRPr>
          </a:p>
          <a:p>
            <a:pPr marL="342900" indent="-342900" algn="just">
              <a:lnSpc>
                <a:spcPct val="80000"/>
              </a:lnSpc>
              <a:spcBef>
                <a:spcPct val="20000"/>
              </a:spcBef>
              <a:buNone/>
            </a:pPr>
            <a:r>
              <a:rPr b="1" dirty="0">
                <a:solidFill>
                  <a:srgbClr val="008000"/>
                </a:solidFill>
                <a:latin typeface="黑体" panose="02010609060101010101" pitchFamily="2" charset="-122"/>
                <a:ea typeface="黑体" panose="02010609060101010101" pitchFamily="2" charset="-122"/>
              </a:rPr>
              <a:t>（1）询问电阻、电容、电感、二极管、三极管等分立元器件的引脚、原理图符号、封装图等基本知识，对其具备的分立元器件的属性知识进行合理性评价。</a:t>
            </a:r>
            <a:endParaRPr b="1" dirty="0">
              <a:solidFill>
                <a:srgbClr val="008000"/>
              </a:solidFill>
              <a:latin typeface="黑体" panose="02010609060101010101" pitchFamily="2" charset="-122"/>
              <a:ea typeface="黑体" panose="02010609060101010101" pitchFamily="2" charset="-122"/>
            </a:endParaRPr>
          </a:p>
          <a:p>
            <a:pPr marL="342900" indent="-342900" algn="just">
              <a:lnSpc>
                <a:spcPct val="80000"/>
              </a:lnSpc>
              <a:spcBef>
                <a:spcPct val="20000"/>
              </a:spcBef>
              <a:buNone/>
            </a:pPr>
            <a:r>
              <a:rPr b="1" dirty="0">
                <a:solidFill>
                  <a:srgbClr val="008000"/>
                </a:solidFill>
                <a:latin typeface="黑体" panose="02010609060101010101" pitchFamily="2" charset="-122"/>
                <a:ea typeface="黑体" panose="02010609060101010101" pitchFamily="2" charset="-122"/>
              </a:rPr>
              <a:t>（2）询问各种集成电路元器件的引脚、原理图符号、封装图等基本知识，对其具备的集成电路元器件的属性知识进行合理性评价。</a:t>
            </a:r>
            <a:endParaRPr b="1" dirty="0">
              <a:solidFill>
                <a:srgbClr val="008000"/>
              </a:solidFill>
              <a:latin typeface="黑体" panose="02010609060101010101" pitchFamily="2" charset="-122"/>
              <a:ea typeface="黑体" panose="02010609060101010101" pitchFamily="2" charset="-122"/>
            </a:endParaRPr>
          </a:p>
          <a:p>
            <a:pPr marL="342900" indent="-342900" algn="just">
              <a:lnSpc>
                <a:spcPct val="80000"/>
              </a:lnSpc>
              <a:spcBef>
                <a:spcPct val="20000"/>
              </a:spcBef>
              <a:buNone/>
            </a:pPr>
            <a:r>
              <a:rPr b="1" dirty="0">
                <a:solidFill>
                  <a:srgbClr val="008000"/>
                </a:solidFill>
                <a:latin typeface="黑体" panose="02010609060101010101" pitchFamily="2" charset="-122"/>
                <a:ea typeface="黑体" panose="02010609060101010101" pitchFamily="2" charset="-122"/>
              </a:rPr>
              <a:t>（3）询问各种接口元器件的引脚、原理图符号、封装图等基本知识，对其具备的接口元器件的属性知识进行合理性评价。</a:t>
            </a:r>
            <a:endParaRPr b="1" dirty="0">
              <a:solidFill>
                <a:srgbClr val="008000"/>
              </a:solidFill>
              <a:latin typeface="黑体" panose="02010609060101010101" pitchFamily="2" charset="-122"/>
              <a:ea typeface="黑体" panose="02010609060101010101" pitchFamily="2" charset="-122"/>
            </a:endParaRPr>
          </a:p>
        </p:txBody>
      </p:sp>
      <p:sp>
        <p:nvSpPr>
          <p:cNvPr id="23555" name="标题 181254"/>
          <p:cNvSpPr>
            <a:spLocks noGrp="1"/>
          </p:cNvSpPr>
          <p:nvPr>
            <p:ph type="title"/>
          </p:nvPr>
        </p:nvSpPr>
        <p:spPr>
          <a:xfrm>
            <a:off x="20320" y="0"/>
            <a:ext cx="9094470" cy="998855"/>
          </a:xfrm>
        </p:spPr>
        <p:txBody>
          <a:bodyPr vert="horz" wrap="square" lIns="91440" tIns="45720" rIns="91440" bIns="45720" anchor="ctr" anchorCtr="0"/>
          <a:p>
            <a:r>
              <a:rPr dirty="0"/>
              <a:t>2.3  元器件识别能力形成观察点分析</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1252">
                                            <p:txEl>
                                              <p:charRg st="0" end="12"/>
                                            </p:txEl>
                                          </p:spTgt>
                                        </p:tgtEl>
                                        <p:attrNameLst>
                                          <p:attrName>style.visibility</p:attrName>
                                        </p:attrNameLst>
                                      </p:cBhvr>
                                      <p:to>
                                        <p:strVal val="visible"/>
                                      </p:to>
                                    </p:set>
                                    <p:animEffect transition="in" filter="wipe(left)">
                                      <p:cBhvr>
                                        <p:cTn id="7" dur="1000"/>
                                        <p:tgtEl>
                                          <p:spTgt spid="181252">
                                            <p:txEl>
                                              <p:charRg st="0" end="1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1252">
                                            <p:txEl>
                                              <p:charRg st="1" end="1"/>
                                            </p:txEl>
                                          </p:spTgt>
                                        </p:tgtEl>
                                        <p:attrNameLst>
                                          <p:attrName>style.visibility</p:attrName>
                                        </p:attrNameLst>
                                      </p:cBhvr>
                                      <p:to>
                                        <p:strVal val="visible"/>
                                      </p:to>
                                    </p:set>
                                    <p:animEffect transition="in" filter="wipe(left)">
                                      <p:cBhvr>
                                        <p:cTn id="12" dur="1000"/>
                                        <p:tgtEl>
                                          <p:spTgt spid="181252">
                                            <p:txEl>
                                              <p:char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1252">
                                            <p:txEl>
                                              <p:charRg st="2" end="2"/>
                                            </p:txEl>
                                          </p:spTgt>
                                        </p:tgtEl>
                                        <p:attrNameLst>
                                          <p:attrName>style.visibility</p:attrName>
                                        </p:attrNameLst>
                                      </p:cBhvr>
                                      <p:to>
                                        <p:strVal val="visible"/>
                                      </p:to>
                                    </p:set>
                                    <p:animEffect transition="in" filter="wipe(left)">
                                      <p:cBhvr>
                                        <p:cTn id="17" dur="1000"/>
                                        <p:tgtEl>
                                          <p:spTgt spid="181252">
                                            <p:txEl>
                                              <p:char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1252">
                                            <p:txEl>
                                              <p:charRg st="3" end="3"/>
                                            </p:txEl>
                                          </p:spTgt>
                                        </p:tgtEl>
                                        <p:attrNameLst>
                                          <p:attrName>style.visibility</p:attrName>
                                        </p:attrNameLst>
                                      </p:cBhvr>
                                      <p:to>
                                        <p:strVal val="visible"/>
                                      </p:to>
                                    </p:set>
                                    <p:animEffect transition="in" filter="wipe(left)">
                                      <p:cBhvr>
                                        <p:cTn id="22" dur="1000"/>
                                        <p:tgtEl>
                                          <p:spTgt spid="181252">
                                            <p:txEl>
                                              <p:char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本章小结</a:t>
            </a:r>
            <a:endParaRPr lang="zh-CN" altLang="en-US"/>
          </a:p>
        </p:txBody>
      </p:sp>
      <p:sp>
        <p:nvSpPr>
          <p:cNvPr id="3" name="内容占位符 2"/>
          <p:cNvSpPr>
            <a:spLocks noGrp="1"/>
          </p:cNvSpPr>
          <p:nvPr>
            <p:ph idx="1"/>
          </p:nvPr>
        </p:nvSpPr>
        <p:spPr>
          <a:xfrm>
            <a:off x="611505" y="1196340"/>
            <a:ext cx="8307070" cy="4114800"/>
          </a:xfrm>
        </p:spPr>
        <p:txBody>
          <a:bodyPr/>
          <a:p>
            <a:pPr marL="0" indent="0" algn="just">
              <a:buNone/>
            </a:pPr>
            <a:r>
              <a:rPr lang="en-US" altLang="zh-CN"/>
              <a:t>       </a:t>
            </a:r>
            <a:r>
              <a:rPr lang="zh-CN" altLang="en-US"/>
              <a:t>在电路设计中学生最困惑的是对电子元器件不了解，不知道电子元器件是什么样子，更不知道如何设计电路，为了解决学生的困惑，本章详细介绍电路设计中常用的电阻、电容、电感、二极管、三极管、场效应管、常见的集成电路、三端集成稳压器、晶振、光电耦合器、遥控器接收头、开关、插接件及跳线等电子元器件的基本概念，通过图形的方式介绍电子元器件的外形、原理图符号及其与软件库的封装图之间的关系，为后续设计电路原理图和印制电路板图提供帮助。</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标题 133121"/>
          <p:cNvSpPr>
            <a:spLocks noGrp="1"/>
          </p:cNvSpPr>
          <p:nvPr>
            <p:ph type="ctrTitle"/>
          </p:nvPr>
        </p:nvSpPr>
        <p:spPr/>
        <p:txBody>
          <a:bodyPr anchor="ctr" anchorCtr="0"/>
          <a:p>
            <a:pPr algn="ctr" defTabSz="914400">
              <a:buSzTx/>
              <a:buFontTx/>
              <a:buNone/>
            </a:pPr>
            <a:r>
              <a:rPr lang="en-US" altLang="zh-CN" sz="8000" b="1" kern="1200" baseline="0">
                <a:solidFill>
                  <a:srgbClr val="800000"/>
                </a:solidFill>
                <a:latin typeface="+mj-lt"/>
                <a:ea typeface="华文琥珀" charset="-122"/>
                <a:cs typeface="+mj-cs"/>
              </a:rPr>
              <a:t>END</a:t>
            </a:r>
            <a:endParaRPr lang="en-US" altLang="zh-CN" sz="8000" b="1" kern="1200" baseline="0">
              <a:solidFill>
                <a:srgbClr val="800000"/>
              </a:solidFill>
              <a:latin typeface="+mj-lt"/>
              <a:ea typeface="华文琥珀" charset="-122"/>
              <a:cs typeface="+mj-cs"/>
            </a:endParaRPr>
          </a:p>
        </p:txBody>
      </p:sp>
      <p:sp>
        <p:nvSpPr>
          <p:cNvPr id="133123" name="副标题 133122"/>
          <p:cNvSpPr>
            <a:spLocks noGrp="1"/>
          </p:cNvSpPr>
          <p:nvPr>
            <p:ph type="subTitle" idx="1"/>
          </p:nvPr>
        </p:nvSpPr>
        <p:spPr/>
        <p:txBody>
          <a:bodyPr anchor="t" anchorCtr="0"/>
          <a:p>
            <a:pPr defTabSz="914400">
              <a:buSzTx/>
              <a:buFontTx/>
              <a:buNone/>
            </a:pPr>
            <a:r>
              <a:rPr lang="zh-CN" altLang="en-US" sz="6000" kern="1200" baseline="0" dirty="0">
                <a:solidFill>
                  <a:schemeClr val="bg2"/>
                </a:solidFill>
                <a:latin typeface="+mn-lt"/>
                <a:ea typeface="华文行楷" pitchFamily="2" charset="-122"/>
                <a:cs typeface="+mn-cs"/>
              </a:rPr>
              <a:t>谢谢！</a:t>
            </a:r>
            <a:endParaRPr lang="zh-CN" altLang="en-US" sz="6000" kern="1200" baseline="0" dirty="0">
              <a:solidFill>
                <a:schemeClr val="bg2"/>
              </a:solidFill>
              <a:latin typeface="+mn-lt"/>
              <a:ea typeface="华文行楷"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iterate type="lt">
                                    <p:tmPct val="100000"/>
                                  </p:iterate>
                                  <p:childTnLst>
                                    <p:set>
                                      <p:cBhvr>
                                        <p:cTn id="6" dur="1" fill="hold">
                                          <p:stCondLst>
                                            <p:cond delay="0"/>
                                          </p:stCondLst>
                                        </p:cTn>
                                        <p:tgtEl>
                                          <p:spTgt spid="133123">
                                            <p:txEl>
                                              <p:charRg st="0" end="4"/>
                                            </p:txEl>
                                          </p:spTgt>
                                        </p:tgtEl>
                                        <p:attrNameLst>
                                          <p:attrName>style.visibility</p:attrName>
                                        </p:attrNameLst>
                                      </p:cBhvr>
                                      <p:to>
                                        <p:strVal val="visible"/>
                                      </p:to>
                                    </p:set>
                                    <p:anim calcmode="lin" valueType="num">
                                      <p:cBhvr additive="base">
                                        <p:cTn id="7" dur="75" fill="hold"/>
                                        <p:tgtEl>
                                          <p:spTgt spid="133123">
                                            <p:txEl>
                                              <p:charRg st="0" end="4"/>
                                            </p:txEl>
                                          </p:spTgt>
                                        </p:tgtEl>
                                        <p:attrNameLst>
                                          <p:attrName>ppt_x</p:attrName>
                                        </p:attrNameLst>
                                      </p:cBhvr>
                                      <p:tavLst>
                                        <p:tav tm="0">
                                          <p:val>
                                            <p:strVal val="1+#ppt_w/2"/>
                                          </p:val>
                                        </p:tav>
                                        <p:tav tm="100000">
                                          <p:val>
                                            <p:strVal val="#ppt_x"/>
                                          </p:val>
                                        </p:tav>
                                      </p:tavLst>
                                    </p:anim>
                                    <p:anim calcmode="lin" valueType="num">
                                      <p:cBhvr additive="base">
                                        <p:cTn id="8" dur="75" fill="hold"/>
                                        <p:tgtEl>
                                          <p:spTgt spid="133123">
                                            <p:txEl>
                                              <p:charRg st="0" end="4"/>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149505"/>
          <p:cNvSpPr>
            <a:spLocks noGrp="1"/>
          </p:cNvSpPr>
          <p:nvPr>
            <p:ph type="title"/>
          </p:nvPr>
        </p:nvSpPr>
        <p:spPr/>
        <p:txBody>
          <a:bodyPr anchor="ctr" anchorCtr="0"/>
          <a:p>
            <a:r>
              <a:rPr dirty="0"/>
              <a:t>3．电子元器件封装</a:t>
            </a:r>
            <a:endParaRPr dirty="0"/>
          </a:p>
        </p:txBody>
      </p:sp>
      <p:sp>
        <p:nvSpPr>
          <p:cNvPr id="149507" name="文本占位符 149506"/>
          <p:cNvSpPr>
            <a:spLocks noGrp="1"/>
          </p:cNvSpPr>
          <p:nvPr>
            <p:ph type="body" sz="half" idx="1"/>
          </p:nvPr>
        </p:nvSpPr>
        <p:spPr>
          <a:xfrm>
            <a:off x="439420" y="1052830"/>
            <a:ext cx="8502650" cy="2426335"/>
          </a:xfrm>
        </p:spPr>
        <p:txBody>
          <a:bodyPr anchor="t" anchorCtr="0"/>
          <a:p>
            <a:pPr algn="just">
              <a:buClrTx/>
              <a:buSzTx/>
              <a:buFontTx/>
              <a:buNone/>
            </a:pPr>
            <a:r>
              <a:rPr lang="en-US" dirty="0"/>
              <a:t>             </a:t>
            </a:r>
            <a:r>
              <a:rPr dirty="0"/>
              <a:t>电子元器件封装（Footprint）又称元器件外形名称，是由电子元器件焊接到印制电路板（PCB）上的外观图形和焊盘图形所构成的，其功能是提供给电路板设计者使用，换言之，电子元器件封装就是电路板上的元器件。</a:t>
            </a:r>
            <a:r>
              <a:rPr lang="zh-CN" altLang="en-US" sz="2400" b="1" dirty="0">
                <a:latin typeface="宋体" panose="02010600030101010101" pitchFamily="2" charset="-122"/>
              </a:rPr>
              <a:t>   </a:t>
            </a:r>
            <a:endParaRPr lang="zh-CN" altLang="en-US" sz="2400" b="1"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72" name="矩形 164871"/>
          <p:cNvSpPr/>
          <p:nvPr/>
        </p:nvSpPr>
        <p:spPr>
          <a:xfrm>
            <a:off x="395605" y="1115695"/>
            <a:ext cx="8393430" cy="521970"/>
          </a:xfrm>
          <a:prstGeom prst="rect">
            <a:avLst/>
          </a:prstGeom>
          <a:noFill/>
          <a:ln w="9525">
            <a:noFill/>
          </a:ln>
        </p:spPr>
        <p:txBody>
          <a:bodyPr wrap="square" anchor="ctr" anchorCtr="0">
            <a:spAutoFit/>
          </a:bodyPr>
          <a:p>
            <a:r>
              <a:rPr lang="en-US" altLang="zh-CN" sz="2800" dirty="0">
                <a:latin typeface="Times New Roman" panose="02020603050405020304" pitchFamily="18" charset="0"/>
                <a:ea typeface="黑体" panose="02010609060101010101" pitchFamily="2" charset="-122"/>
              </a:rPr>
              <a:t>        </a:t>
            </a:r>
            <a:r>
              <a:rPr lang="zh-CN" altLang="en-US" dirty="0">
                <a:latin typeface="Times New Roman" panose="02020603050405020304" pitchFamily="18" charset="0"/>
              </a:rPr>
              <a:t>2.2.1  电阻器的原理图符号及其封装图</a:t>
            </a:r>
            <a:endParaRPr lang="zh-CN" altLang="en-US" dirty="0">
              <a:latin typeface="Times New Roman" panose="02020603050405020304" pitchFamily="18" charset="0"/>
            </a:endParaRPr>
          </a:p>
        </p:txBody>
      </p:sp>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828040" y="1844675"/>
            <a:ext cx="7961630" cy="1223645"/>
          </a:xfrm>
          <a:prstGeom prst="rect">
            <a:avLst/>
          </a:prstGeom>
          <a:noFill/>
          <a:ln w="9525">
            <a:noFill/>
          </a:ln>
        </p:spPr>
        <p:txBody>
          <a:bodyPr>
            <a:noAutofit/>
          </a:bodyPr>
          <a:p>
            <a:pPr indent="127000" algn="just"/>
            <a:r>
              <a:rPr lang="en-US" altLang="zh-CN" sz="1800">
                <a:ea typeface="宋体" panose="02010600030101010101" pitchFamily="2" charset="-122"/>
              </a:rPr>
              <a:t>      </a:t>
            </a:r>
            <a:r>
              <a:rPr lang="zh-CN" sz="1800">
                <a:ea typeface="宋体" panose="02010600030101010101" pitchFamily="2" charset="-122"/>
              </a:rPr>
              <a:t>电阻器（</a:t>
            </a:r>
            <a:r>
              <a:rPr lang="en-US" sz="1800">
                <a:latin typeface="Times New Roman" panose="02020603050405020304" pitchFamily="18" charset="0"/>
              </a:rPr>
              <a:t>Resistor</a:t>
            </a:r>
            <a:r>
              <a:rPr lang="zh-CN" sz="1800">
                <a:ea typeface="宋体" panose="02010600030101010101" pitchFamily="2" charset="-122"/>
              </a:rPr>
              <a:t>）简称电阻，在电路图中常用</a:t>
            </a:r>
            <a:r>
              <a:rPr lang="en-US" sz="1800">
                <a:latin typeface="宋体" panose="02010600030101010101" pitchFamily="2" charset="-122"/>
              </a:rPr>
              <a:t>“</a:t>
            </a:r>
            <a:r>
              <a:rPr lang="zh-CN" sz="1800">
                <a:ea typeface="宋体" panose="02010600030101010101" pitchFamily="2" charset="-122"/>
              </a:rPr>
              <a:t>字母</a:t>
            </a:r>
            <a:r>
              <a:rPr lang="en-US" sz="1800">
                <a:latin typeface="Times New Roman" panose="02020603050405020304" pitchFamily="18" charset="0"/>
              </a:rPr>
              <a:t>R+</a:t>
            </a:r>
            <a:r>
              <a:rPr lang="zh-CN" sz="1800">
                <a:ea typeface="宋体" panose="02010600030101010101" pitchFamily="2" charset="-122"/>
              </a:rPr>
              <a:t>数字</a:t>
            </a:r>
            <a:r>
              <a:rPr lang="en-US" sz="1800">
                <a:latin typeface="宋体" panose="02010600030101010101" pitchFamily="2" charset="-122"/>
              </a:rPr>
              <a:t>”</a:t>
            </a:r>
            <a:r>
              <a:rPr lang="zh-CN" sz="1800">
                <a:ea typeface="宋体" panose="02010600030101010101" pitchFamily="2" charset="-122"/>
              </a:rPr>
              <a:t>表示，如电路图中的</a:t>
            </a:r>
            <a:r>
              <a:rPr lang="en-US" sz="1800">
                <a:latin typeface="宋体" panose="02010600030101010101" pitchFamily="2" charset="-122"/>
              </a:rPr>
              <a:t>“</a:t>
            </a:r>
            <a:r>
              <a:rPr lang="en-US" sz="1800">
                <a:latin typeface="Times New Roman" panose="02020603050405020304" pitchFamily="18" charset="0"/>
              </a:rPr>
              <a:t>R1</a:t>
            </a:r>
            <a:r>
              <a:rPr lang="en-US" sz="1800">
                <a:latin typeface="宋体" panose="02010600030101010101" pitchFamily="2" charset="-122"/>
              </a:rPr>
              <a:t>”</a:t>
            </a:r>
            <a:r>
              <a:rPr lang="zh-CN" sz="1800">
                <a:ea typeface="宋体" panose="02010600030101010101" pitchFamily="2" charset="-122"/>
              </a:rPr>
              <a:t>电阻，表示编号为</a:t>
            </a:r>
            <a:r>
              <a:rPr lang="en-US" sz="1800">
                <a:latin typeface="宋体" panose="02010600030101010101" pitchFamily="2" charset="-122"/>
              </a:rPr>
              <a:t>“</a:t>
            </a:r>
            <a:r>
              <a:rPr lang="en-US" sz="1800">
                <a:latin typeface="Times New Roman" panose="02020603050405020304" pitchFamily="18" charset="0"/>
              </a:rPr>
              <a:t>1</a:t>
            </a:r>
            <a:r>
              <a:rPr lang="en-US" sz="1800">
                <a:latin typeface="宋体" panose="02010600030101010101" pitchFamily="2" charset="-122"/>
              </a:rPr>
              <a:t>”</a:t>
            </a:r>
            <a:r>
              <a:rPr lang="zh-CN" sz="1800">
                <a:ea typeface="宋体" panose="02010600030101010101" pitchFamily="2" charset="-122"/>
              </a:rPr>
              <a:t>的电阻。根据阻值的特性，电阻常分为三大类：固定电阻、变电阻（电位器、可变电阻）和特殊电阻（热敏电阻、光敏电阻和压敏电阻）。</a:t>
            </a:r>
            <a:endParaRPr lang="zh-CN" altLang="en-US" sz="1800">
              <a:ea typeface="宋体" panose="02010600030101010101" pitchFamily="2" charset="-122"/>
            </a:endParaRPr>
          </a:p>
        </p:txBody>
      </p:sp>
      <p:sp>
        <p:nvSpPr>
          <p:cNvPr id="2" name="文本框 1"/>
          <p:cNvSpPr txBox="1"/>
          <p:nvPr/>
        </p:nvSpPr>
        <p:spPr>
          <a:xfrm>
            <a:off x="828040" y="306832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1</a:t>
            </a:r>
            <a:r>
              <a:rPr lang="zh-CN" sz="1800">
                <a:ea typeface="黑体" panose="02010609060101010101" pitchFamily="2" charset="-122"/>
              </a:rPr>
              <a:t>．固定电阻</a:t>
            </a:r>
            <a:endParaRPr lang="zh-CN" altLang="en-US" sz="1800">
              <a:ea typeface="黑体" panose="02010609060101010101" pitchFamily="2" charset="-122"/>
            </a:endParaRPr>
          </a:p>
        </p:txBody>
      </p:sp>
      <p:sp>
        <p:nvSpPr>
          <p:cNvPr id="3" name="文本框 2"/>
          <p:cNvSpPr txBox="1"/>
          <p:nvPr/>
        </p:nvSpPr>
        <p:spPr>
          <a:xfrm>
            <a:off x="5942965" y="4006215"/>
            <a:ext cx="3006090" cy="645160"/>
          </a:xfrm>
          <a:prstGeom prst="rect">
            <a:avLst/>
          </a:prstGeom>
          <a:noFill/>
          <a:ln w="9525">
            <a:noFill/>
          </a:ln>
        </p:spPr>
        <p:txBody>
          <a:bodyPr wrap="square">
            <a:spAutoFit/>
          </a:bodyPr>
          <a:p>
            <a:pPr algn="ctr"/>
            <a:r>
              <a:rPr lang="zh-CN" sz="1800">
                <a:ea typeface="宋体" panose="02010600030101010101" pitchFamily="2" charset="-122"/>
              </a:rPr>
              <a:t>图</a:t>
            </a:r>
            <a:r>
              <a:rPr lang="en-US" sz="1800">
                <a:latin typeface="Times New Roman" panose="02020603050405020304" pitchFamily="18" charset="0"/>
                <a:cs typeface="宋体" panose="02010600030101010101" pitchFamily="2" charset="-122"/>
              </a:rPr>
              <a:t>2-1 </a:t>
            </a:r>
            <a:r>
              <a:rPr lang="en-US" sz="1800">
                <a:latin typeface="宋体" panose="02010600030101010101" pitchFamily="2" charset="-122"/>
              </a:rPr>
              <a:t> </a:t>
            </a:r>
            <a:r>
              <a:rPr lang="zh-CN" sz="1800">
                <a:ea typeface="宋体" panose="02010600030101010101" pitchFamily="2" charset="-122"/>
              </a:rPr>
              <a:t>通孔式固定电阻的外形、原理图符号及封装图</a:t>
            </a:r>
            <a:endParaRPr lang="zh-CN" altLang="en-US" sz="1800">
              <a:ea typeface="宋体" panose="02010600030101010101" pitchFamily="2" charset="-122"/>
            </a:endParaRPr>
          </a:p>
        </p:txBody>
      </p:sp>
      <p:sp>
        <p:nvSpPr>
          <p:cNvPr id="5" name="文本框 4"/>
          <p:cNvSpPr txBox="1"/>
          <p:nvPr/>
        </p:nvSpPr>
        <p:spPr>
          <a:xfrm>
            <a:off x="5796280" y="5730875"/>
            <a:ext cx="3323590" cy="645160"/>
          </a:xfrm>
          <a:prstGeom prst="rect">
            <a:avLst/>
          </a:prstGeom>
          <a:noFill/>
          <a:ln w="9525">
            <a:noFill/>
          </a:ln>
        </p:spPr>
        <p:txBody>
          <a:bodyPr wrap="square">
            <a:spAutoFit/>
          </a:bodyPr>
          <a:p>
            <a:pPr algn="just"/>
            <a:r>
              <a:rPr lang="zh-CN" sz="1800">
                <a:ea typeface="宋体" panose="02010600030101010101" pitchFamily="2" charset="-122"/>
              </a:rPr>
              <a:t>图</a:t>
            </a:r>
            <a:r>
              <a:rPr lang="en-US" sz="1800">
                <a:latin typeface="Times New Roman" panose="02020603050405020304" pitchFamily="18" charset="0"/>
                <a:cs typeface="宋体" panose="02010600030101010101" pitchFamily="2" charset="-122"/>
              </a:rPr>
              <a:t>2-2 </a:t>
            </a:r>
            <a:r>
              <a:rPr lang="en-US" sz="1800">
                <a:latin typeface="宋体" panose="02010600030101010101" pitchFamily="2" charset="-122"/>
              </a:rPr>
              <a:t> </a:t>
            </a:r>
            <a:r>
              <a:rPr lang="en-US" sz="1800">
                <a:latin typeface="Times New Roman" panose="02020603050405020304" pitchFamily="18" charset="0"/>
              </a:rPr>
              <a:t>10K</a:t>
            </a:r>
            <a:r>
              <a:rPr lang="zh-CN" sz="1800">
                <a:ea typeface="宋体" panose="02010600030101010101" pitchFamily="2" charset="-122"/>
              </a:rPr>
              <a:t>贴片式固定电阻的外形、原理图符号及封装图</a:t>
            </a:r>
            <a:endParaRPr lang="zh-CN" altLang="en-US" sz="1800">
              <a:ea typeface="宋体" panose="02010600030101010101" pitchFamily="2" charset="-122"/>
            </a:endParaRPr>
          </a:p>
        </p:txBody>
      </p:sp>
      <p:pic>
        <p:nvPicPr>
          <p:cNvPr id="6" name="图片 5"/>
          <p:cNvPicPr>
            <a:picLocks noChangeAspect="1"/>
          </p:cNvPicPr>
          <p:nvPr>
            <p:custDataLst>
              <p:tags r:id="rId1"/>
            </p:custDataLst>
          </p:nvPr>
        </p:nvPicPr>
        <p:blipFill>
          <a:blip r:embed="rId2"/>
          <a:stretch>
            <a:fillRect/>
          </a:stretch>
        </p:blipFill>
        <p:spPr>
          <a:xfrm>
            <a:off x="108585" y="3544570"/>
            <a:ext cx="5807710" cy="117602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108585" y="5516880"/>
            <a:ext cx="5602605" cy="1012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872"/>
                                        </p:tgtEl>
                                        <p:attrNameLst>
                                          <p:attrName>style.visibility</p:attrName>
                                        </p:attrNameLst>
                                      </p:cBhvr>
                                      <p:to>
                                        <p:strVal val="visible"/>
                                      </p:to>
                                    </p:set>
                                    <p:animEffect transition="in" filter="wipe(left)">
                                      <p:cBhvr>
                                        <p:cTn id="7" dur="1000"/>
                                        <p:tgtEl>
                                          <p:spTgt spid="164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72" name="矩形 164871"/>
          <p:cNvSpPr/>
          <p:nvPr/>
        </p:nvSpPr>
        <p:spPr>
          <a:xfrm>
            <a:off x="395605" y="1115695"/>
            <a:ext cx="8393430" cy="521970"/>
          </a:xfrm>
          <a:prstGeom prst="rect">
            <a:avLst/>
          </a:prstGeom>
          <a:noFill/>
          <a:ln w="9525">
            <a:noFill/>
          </a:ln>
        </p:spPr>
        <p:txBody>
          <a:bodyPr wrap="square" anchor="ctr" anchorCtr="0">
            <a:spAutoFit/>
          </a:bodyPr>
          <a:p>
            <a:r>
              <a:rPr lang="en-US" altLang="zh-CN" sz="2800" dirty="0">
                <a:latin typeface="Times New Roman" panose="02020603050405020304" pitchFamily="18" charset="0"/>
                <a:ea typeface="黑体" panose="02010609060101010101" pitchFamily="2" charset="-122"/>
              </a:rPr>
              <a:t>        </a:t>
            </a:r>
            <a:r>
              <a:rPr lang="zh-CN" altLang="en-US" dirty="0">
                <a:latin typeface="Times New Roman" panose="02020603050405020304" pitchFamily="18" charset="0"/>
              </a:rPr>
              <a:t>2.2.1  电阻器的原理图符号及其封装图</a:t>
            </a:r>
            <a:endParaRPr lang="zh-CN" altLang="en-US" dirty="0">
              <a:latin typeface="Times New Roman" panose="02020603050405020304" pitchFamily="18" charset="0"/>
            </a:endParaRPr>
          </a:p>
        </p:txBody>
      </p:sp>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828040" y="1844675"/>
            <a:ext cx="7961630" cy="492125"/>
          </a:xfrm>
          <a:prstGeom prst="rect">
            <a:avLst/>
          </a:prstGeom>
          <a:noFill/>
          <a:ln w="9525">
            <a:noFill/>
          </a:ln>
        </p:spPr>
        <p:txBody>
          <a:bodyPr>
            <a:noAutofit/>
          </a:bodyPr>
          <a:p>
            <a:pPr indent="127000" algn="just"/>
            <a:r>
              <a:rPr sz="1800"/>
              <a:t>2．排阻</a:t>
            </a:r>
            <a:endParaRPr sz="1800"/>
          </a:p>
        </p:txBody>
      </p:sp>
      <p:sp>
        <p:nvSpPr>
          <p:cNvPr id="4" name="文本框 3"/>
          <p:cNvSpPr txBox="1"/>
          <p:nvPr/>
        </p:nvSpPr>
        <p:spPr>
          <a:xfrm>
            <a:off x="828040" y="2276475"/>
            <a:ext cx="8033385" cy="1198880"/>
          </a:xfrm>
          <a:prstGeom prst="rect">
            <a:avLst/>
          </a:prstGeom>
          <a:noFill/>
          <a:ln w="9525">
            <a:noFill/>
          </a:ln>
        </p:spPr>
        <p:txBody>
          <a:bodyPr wrap="square">
            <a:spAutoFit/>
          </a:bodyPr>
          <a:p>
            <a:pPr algn="just"/>
            <a:r>
              <a:rPr lang="en-US" sz="1800"/>
              <a:t>       </a:t>
            </a:r>
            <a:r>
              <a:rPr sz="1800"/>
              <a:t>排阻（Network Resistor）即网络电阻器。排阻是将若干个参数完全相同的电阻集中封装在一起，组合制成的。它们的一个引脚都连到一起，作为公共引脚。其余引脚正常引出。所以如果一个排阻是由n个电阻构成的，那么它就有n+1只引脚，一般来说，最左边的那个是公共引脚。</a:t>
            </a:r>
            <a:endParaRPr sz="1800"/>
          </a:p>
        </p:txBody>
      </p:sp>
      <p:sp>
        <p:nvSpPr>
          <p:cNvPr id="6" name="文本框 5"/>
          <p:cNvSpPr txBox="1"/>
          <p:nvPr/>
        </p:nvSpPr>
        <p:spPr>
          <a:xfrm>
            <a:off x="2124075" y="5516880"/>
            <a:ext cx="6180455" cy="368300"/>
          </a:xfrm>
          <a:prstGeom prst="rect">
            <a:avLst/>
          </a:prstGeom>
          <a:noFill/>
          <a:ln w="9525">
            <a:noFill/>
          </a:ln>
        </p:spPr>
        <p:txBody>
          <a:bodyPr wrap="square">
            <a:spAutoFit/>
          </a:bodyPr>
          <a:p>
            <a:pPr algn="just"/>
            <a:r>
              <a:rPr sz="1800"/>
              <a:t>图2-3  10K通孔式排阻的外形、原理图符号及封装图</a:t>
            </a:r>
            <a:endParaRPr sz="1800"/>
          </a:p>
        </p:txBody>
      </p:sp>
      <p:pic>
        <p:nvPicPr>
          <p:cNvPr id="7" name="图片 6"/>
          <p:cNvPicPr>
            <a:picLocks noChangeAspect="1"/>
          </p:cNvPicPr>
          <p:nvPr>
            <p:custDataLst>
              <p:tags r:id="rId1"/>
            </p:custDataLst>
          </p:nvPr>
        </p:nvPicPr>
        <p:blipFill>
          <a:blip r:embed="rId2"/>
          <a:stretch>
            <a:fillRect/>
          </a:stretch>
        </p:blipFill>
        <p:spPr>
          <a:xfrm>
            <a:off x="35560" y="3716655"/>
            <a:ext cx="9189720" cy="1485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872"/>
                                        </p:tgtEl>
                                        <p:attrNameLst>
                                          <p:attrName>style.visibility</p:attrName>
                                        </p:attrNameLst>
                                      </p:cBhvr>
                                      <p:to>
                                        <p:strVal val="visible"/>
                                      </p:to>
                                    </p:set>
                                    <p:animEffect transition="in" filter="wipe(left)">
                                      <p:cBhvr>
                                        <p:cTn id="7" dur="1000"/>
                                        <p:tgtEl>
                                          <p:spTgt spid="164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72" name="矩形 164871"/>
          <p:cNvSpPr/>
          <p:nvPr/>
        </p:nvSpPr>
        <p:spPr>
          <a:xfrm>
            <a:off x="-36195" y="908685"/>
            <a:ext cx="8393430" cy="521970"/>
          </a:xfrm>
          <a:prstGeom prst="rect">
            <a:avLst/>
          </a:prstGeom>
          <a:noFill/>
          <a:ln w="9525">
            <a:noFill/>
          </a:ln>
        </p:spPr>
        <p:txBody>
          <a:bodyPr wrap="square" anchor="ctr" anchorCtr="0">
            <a:spAutoFit/>
          </a:bodyPr>
          <a:p>
            <a:r>
              <a:rPr lang="en-US" altLang="zh-CN" sz="2800" dirty="0">
                <a:latin typeface="Times New Roman" panose="02020603050405020304" pitchFamily="18" charset="0"/>
                <a:ea typeface="黑体" panose="02010609060101010101" pitchFamily="2" charset="-122"/>
              </a:rPr>
              <a:t>        </a:t>
            </a:r>
            <a:r>
              <a:rPr lang="zh-CN" altLang="en-US" dirty="0">
                <a:latin typeface="Times New Roman" panose="02020603050405020304" pitchFamily="18" charset="0"/>
              </a:rPr>
              <a:t>2.2.1  电阻器的原理图符号及其封装图</a:t>
            </a:r>
            <a:endParaRPr lang="zh-CN" altLang="en-US" dirty="0">
              <a:latin typeface="Times New Roman" panose="02020603050405020304" pitchFamily="18" charset="0"/>
            </a:endParaRPr>
          </a:p>
        </p:txBody>
      </p:sp>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102" name="文本框 101"/>
          <p:cNvSpPr txBox="1"/>
          <p:nvPr/>
        </p:nvSpPr>
        <p:spPr>
          <a:xfrm>
            <a:off x="828040" y="1844675"/>
            <a:ext cx="7961630" cy="1223645"/>
          </a:xfrm>
          <a:prstGeom prst="rect">
            <a:avLst/>
          </a:prstGeom>
          <a:noFill/>
          <a:ln w="9525">
            <a:noFill/>
          </a:ln>
        </p:spPr>
        <p:txBody>
          <a:bodyPr>
            <a:noAutofit/>
          </a:bodyPr>
          <a:p>
            <a:pPr indent="127000" algn="just"/>
            <a:r>
              <a:rPr lang="en-US" altLang="zh-CN" sz="1800">
                <a:ea typeface="宋体" panose="02010600030101010101" pitchFamily="2" charset="-122"/>
              </a:rPr>
              <a:t>      </a:t>
            </a:r>
            <a:r>
              <a:rPr sz="1800"/>
              <a:t>电位器（Potentiometer）是具有三个引出端、阻值可按某种变化规律调节的电阻元器件，是可变电阻器的一种。电位器通常由电阻体和可移动的电刷组成，当电刷沿电阻体移动时，在输出端可获得与位移量成一定关系的电阻值或电压。</a:t>
            </a:r>
            <a:endParaRPr sz="1800"/>
          </a:p>
        </p:txBody>
      </p:sp>
      <p:sp>
        <p:nvSpPr>
          <p:cNvPr id="2" name="文本框 1"/>
          <p:cNvSpPr txBox="1"/>
          <p:nvPr/>
        </p:nvSpPr>
        <p:spPr>
          <a:xfrm>
            <a:off x="251460" y="1556385"/>
            <a:ext cx="5080000" cy="368300"/>
          </a:xfrm>
          <a:prstGeom prst="rect">
            <a:avLst/>
          </a:prstGeom>
          <a:noFill/>
          <a:ln w="9525">
            <a:noFill/>
          </a:ln>
        </p:spPr>
        <p:txBody>
          <a:bodyPr>
            <a:spAutoFit/>
          </a:bodyPr>
          <a:p>
            <a:pPr indent="269875"/>
            <a:r>
              <a:rPr sz="1800">
                <a:latin typeface="Arial" panose="020B0604020202020204" pitchFamily="34" charset="0"/>
                <a:ea typeface="黑体" panose="02010609060101010101" pitchFamily="2" charset="-122"/>
              </a:rPr>
              <a:t>3．电位器</a:t>
            </a:r>
            <a:endParaRPr sz="1800">
              <a:latin typeface="Arial" panose="020B0604020202020204" pitchFamily="34" charset="0"/>
              <a:ea typeface="黑体" panose="02010609060101010101" pitchFamily="2" charset="-122"/>
            </a:endParaRPr>
          </a:p>
        </p:txBody>
      </p:sp>
      <p:sp>
        <p:nvSpPr>
          <p:cNvPr id="6" name="文本框 5"/>
          <p:cNvSpPr txBox="1"/>
          <p:nvPr/>
        </p:nvSpPr>
        <p:spPr>
          <a:xfrm>
            <a:off x="971550" y="5445125"/>
            <a:ext cx="7695565" cy="368300"/>
          </a:xfrm>
          <a:prstGeom prst="rect">
            <a:avLst/>
          </a:prstGeom>
          <a:noFill/>
          <a:ln w="9525">
            <a:noFill/>
          </a:ln>
        </p:spPr>
        <p:txBody>
          <a:bodyPr wrap="square">
            <a:spAutoFit/>
          </a:bodyPr>
          <a:p>
            <a:pPr algn="just"/>
            <a:r>
              <a:rPr sz="1800"/>
              <a:t>图2-4  单联旋转电位器的外形、原理图符号及封装图</a:t>
            </a:r>
            <a:endParaRPr sz="1800"/>
          </a:p>
        </p:txBody>
      </p:sp>
      <p:pic>
        <p:nvPicPr>
          <p:cNvPr id="7" name="图片 6"/>
          <p:cNvPicPr>
            <a:picLocks noChangeAspect="1"/>
          </p:cNvPicPr>
          <p:nvPr>
            <p:custDataLst>
              <p:tags r:id="rId1"/>
            </p:custDataLst>
          </p:nvPr>
        </p:nvPicPr>
        <p:blipFill>
          <a:blip r:embed="rId2"/>
          <a:stretch>
            <a:fillRect/>
          </a:stretch>
        </p:blipFill>
        <p:spPr>
          <a:xfrm>
            <a:off x="251460" y="3068955"/>
            <a:ext cx="8712200" cy="2121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872"/>
                                        </p:tgtEl>
                                        <p:attrNameLst>
                                          <p:attrName>style.visibility</p:attrName>
                                        </p:attrNameLst>
                                      </p:cBhvr>
                                      <p:to>
                                        <p:strVal val="visible"/>
                                      </p:to>
                                    </p:set>
                                    <p:animEffect transition="in" filter="wipe(left)">
                                      <p:cBhvr>
                                        <p:cTn id="7" dur="1000"/>
                                        <p:tgtEl>
                                          <p:spTgt spid="164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21" name="矩形 164872"/>
          <p:cNvSpPr/>
          <p:nvPr/>
        </p:nvSpPr>
        <p:spPr>
          <a:xfrm>
            <a:off x="108585" y="-27305"/>
            <a:ext cx="8818245" cy="1143000"/>
          </a:xfrm>
          <a:prstGeom prst="rect">
            <a:avLst/>
          </a:prstGeom>
          <a:noFill/>
          <a:ln w="9525">
            <a:noFill/>
          </a:ln>
        </p:spPr>
        <p:txBody>
          <a:bodyPr anchor="ctr" anchorCtr="0"/>
          <a:p>
            <a:pPr algn="ctr"/>
            <a:r>
              <a:rPr sz="3200" dirty="0">
                <a:solidFill>
                  <a:schemeClr val="tx2"/>
                </a:solidFill>
              </a:rPr>
              <a:t>2.2  常用电子元器件的原理图符号及其封装图</a:t>
            </a:r>
            <a:endParaRPr sz="3200" dirty="0">
              <a:solidFill>
                <a:schemeClr val="tx2"/>
              </a:solidFill>
            </a:endParaRPr>
          </a:p>
        </p:txBody>
      </p:sp>
      <p:sp>
        <p:nvSpPr>
          <p:cNvPr id="7" name="文本框 6"/>
          <p:cNvSpPr txBox="1"/>
          <p:nvPr/>
        </p:nvSpPr>
        <p:spPr>
          <a:xfrm>
            <a:off x="179705" y="119634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4</a:t>
            </a:r>
            <a:r>
              <a:rPr lang="zh-CN" sz="1800">
                <a:ea typeface="黑体" panose="02010609060101010101" pitchFamily="2" charset="-122"/>
              </a:rPr>
              <a:t>．光敏电阻</a:t>
            </a:r>
            <a:endParaRPr lang="zh-CN" altLang="en-US" sz="1800">
              <a:ea typeface="黑体" panose="02010609060101010101" pitchFamily="2" charset="-122"/>
            </a:endParaRPr>
          </a:p>
        </p:txBody>
      </p:sp>
      <p:pic>
        <p:nvPicPr>
          <p:cNvPr id="8" name="图片 7"/>
          <p:cNvPicPr>
            <a:picLocks noChangeAspect="1"/>
          </p:cNvPicPr>
          <p:nvPr>
            <p:custDataLst>
              <p:tags r:id="rId1"/>
            </p:custDataLst>
          </p:nvPr>
        </p:nvPicPr>
        <p:blipFill>
          <a:blip r:embed="rId2"/>
          <a:stretch>
            <a:fillRect/>
          </a:stretch>
        </p:blipFill>
        <p:spPr>
          <a:xfrm>
            <a:off x="179705" y="1628775"/>
            <a:ext cx="8907780" cy="2141220"/>
          </a:xfrm>
          <a:prstGeom prst="rect">
            <a:avLst/>
          </a:prstGeom>
        </p:spPr>
      </p:pic>
      <p:sp>
        <p:nvSpPr>
          <p:cNvPr id="9" name="文本框 8"/>
          <p:cNvSpPr txBox="1"/>
          <p:nvPr/>
        </p:nvSpPr>
        <p:spPr>
          <a:xfrm>
            <a:off x="108585" y="393319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5</a:t>
            </a:r>
            <a:r>
              <a:rPr lang="zh-CN" sz="1800">
                <a:ea typeface="黑体" panose="02010609060101010101" pitchFamily="2" charset="-122"/>
              </a:rPr>
              <a:t>．热敏电阻</a:t>
            </a:r>
            <a:endParaRPr lang="zh-CN" altLang="en-US" sz="1800">
              <a:ea typeface="黑体" panose="02010609060101010101" pitchFamily="2" charset="-122"/>
            </a:endParaRPr>
          </a:p>
        </p:txBody>
      </p:sp>
      <p:pic>
        <p:nvPicPr>
          <p:cNvPr id="10" name="图片 9"/>
          <p:cNvPicPr>
            <a:picLocks noChangeAspect="1"/>
          </p:cNvPicPr>
          <p:nvPr>
            <p:custDataLst>
              <p:tags r:id="rId3"/>
            </p:custDataLst>
          </p:nvPr>
        </p:nvPicPr>
        <p:blipFill>
          <a:blip r:embed="rId4"/>
          <a:stretch>
            <a:fillRect/>
          </a:stretch>
        </p:blipFill>
        <p:spPr>
          <a:xfrm>
            <a:off x="323215" y="4495165"/>
            <a:ext cx="8321675" cy="222885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TABLE_ENDDRAG_ORIGIN_RECT" val="627*395"/>
  <p:tag name="TABLE_ENDDRAG_RECT" val="67*91*627*395"/>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commondata" val="eyJoZGlkIjoiNDk4ZDFlNmI5OTY2OTRmMzlmZjA5YmM0YTA5MDQxMmQ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2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3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4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5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6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7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8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9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0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1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2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3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4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5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6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37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Designs\Cactus.pot</Template>
  <TotalTime>0</TotalTime>
  <Words>3450</Words>
  <Application>WPS 演示</Application>
  <PresentationFormat>在屏幕上显示</PresentationFormat>
  <Paragraphs>274</Paragraphs>
  <Slides>46</Slides>
  <Notes>0</Notes>
  <HiddenSlides>0</HiddenSlides>
  <MMClips>0</MMClips>
  <ScaleCrop>false</ScaleCrop>
  <HeadingPairs>
    <vt:vector size="6" baseType="variant">
      <vt:variant>
        <vt:lpstr>已用的字体</vt:lpstr>
      </vt:variant>
      <vt:variant>
        <vt:i4>14</vt:i4>
      </vt:variant>
      <vt:variant>
        <vt:lpstr>主题</vt:lpstr>
      </vt:variant>
      <vt:variant>
        <vt:i4>37</vt:i4>
      </vt:variant>
      <vt:variant>
        <vt:lpstr>幻灯片标题</vt:lpstr>
      </vt:variant>
      <vt:variant>
        <vt:i4>46</vt:i4>
      </vt:variant>
    </vt:vector>
  </HeadingPairs>
  <TitlesOfParts>
    <vt:vector size="97" baseType="lpstr">
      <vt:lpstr>Arial</vt:lpstr>
      <vt:lpstr>宋体</vt:lpstr>
      <vt:lpstr>Wingdings</vt:lpstr>
      <vt:lpstr>Times New Roman</vt:lpstr>
      <vt:lpstr>Arial Narrow</vt:lpstr>
      <vt:lpstr>黑体</vt:lpstr>
      <vt:lpstr>楷体_GB2312</vt:lpstr>
      <vt:lpstr>新宋体</vt:lpstr>
      <vt:lpstr>微软雅黑</vt:lpstr>
      <vt:lpstr>Arial Unicode MS</vt:lpstr>
      <vt:lpstr>Calibri</vt:lpstr>
      <vt:lpstr>华文琥珀</vt:lpstr>
      <vt:lpstr>华文行楷</vt:lpstr>
      <vt:lpstr>楷体_GB2312</vt:lpstr>
      <vt:lpstr>Cactus</vt:lpstr>
      <vt:lpstr>2_Cactus</vt:lpstr>
      <vt:lpstr>1_Cactus</vt:lpstr>
      <vt:lpstr>3_Cactus</vt:lpstr>
      <vt:lpstr>4_Cactus</vt:lpstr>
      <vt:lpstr>5_Cactus</vt:lpstr>
      <vt:lpstr>6_Cactus</vt:lpstr>
      <vt:lpstr>7_Cactus</vt:lpstr>
      <vt:lpstr>8_Cactus</vt:lpstr>
      <vt:lpstr>9_Cactus</vt:lpstr>
      <vt:lpstr>10_Cactus</vt:lpstr>
      <vt:lpstr>11_Cactus</vt:lpstr>
      <vt:lpstr>12_Cactus</vt:lpstr>
      <vt:lpstr>13_Cactus</vt:lpstr>
      <vt:lpstr>14_Cactus</vt:lpstr>
      <vt:lpstr>15_Cactus</vt:lpstr>
      <vt:lpstr>16_Cactus</vt:lpstr>
      <vt:lpstr>17_Cactus</vt:lpstr>
      <vt:lpstr>18_Cactus</vt:lpstr>
      <vt:lpstr>19_Cactus</vt:lpstr>
      <vt:lpstr>20_Cactus</vt:lpstr>
      <vt:lpstr>22_Cactus</vt:lpstr>
      <vt:lpstr>23_Cactus</vt:lpstr>
      <vt:lpstr>24_Cactus</vt:lpstr>
      <vt:lpstr>25_Cactus</vt:lpstr>
      <vt:lpstr>26_Cactus</vt:lpstr>
      <vt:lpstr>27_Cactus</vt:lpstr>
      <vt:lpstr>28_Cactus</vt:lpstr>
      <vt:lpstr>29_Cactus</vt:lpstr>
      <vt:lpstr>30_Cactus</vt:lpstr>
      <vt:lpstr>31_Cactus</vt:lpstr>
      <vt:lpstr>32_Cactus</vt:lpstr>
      <vt:lpstr>33_Cactus</vt:lpstr>
      <vt:lpstr>34_Cactus</vt:lpstr>
      <vt:lpstr>35_Cactus</vt:lpstr>
      <vt:lpstr>36_Cactus</vt:lpstr>
      <vt:lpstr>37_Cactus</vt:lpstr>
      <vt:lpstr>第1章电路设计基础知识 </vt:lpstr>
      <vt:lpstr>内容导航</vt:lpstr>
      <vt:lpstr>1.1  电路的基本概念</vt:lpstr>
      <vt:lpstr>1.2  电路图</vt:lpstr>
      <vt:lpstr>任务1  认识晶闸管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任务3  检测晶闸管 </vt:lpstr>
      <vt:lpstr>PowerPoint 演示文稿</vt:lpstr>
      <vt:lpstr>END</vt:lpstr>
    </vt:vector>
  </TitlesOfParts>
  <Company>Lenovo (Beijing)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第2章  结构及工作原理 </dc:title>
  <dc:creator>Lenovo User</dc:creator>
  <cp:lastModifiedBy>李精华</cp:lastModifiedBy>
  <cp:revision>77</cp:revision>
  <dcterms:created xsi:type="dcterms:W3CDTF">2007-02-26T13:12:00Z</dcterms:created>
  <dcterms:modified xsi:type="dcterms:W3CDTF">2024-01-29T03:09:46Z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0C00E97376634B26B1EA45C098D3A07C_13</vt:lpwstr>
  </property>
</Properties>
</file>